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sldIdLst>
    <p:sldId id="591" r:id="rId2"/>
    <p:sldId id="522" r:id="rId3"/>
    <p:sldId id="258" r:id="rId4"/>
    <p:sldId id="259" r:id="rId5"/>
    <p:sldId id="262" r:id="rId6"/>
    <p:sldId id="263" r:id="rId7"/>
    <p:sldId id="264" r:id="rId8"/>
    <p:sldId id="592" r:id="rId9"/>
    <p:sldId id="593" r:id="rId10"/>
    <p:sldId id="267" r:id="rId11"/>
    <p:sldId id="268" r:id="rId12"/>
    <p:sldId id="519" r:id="rId13"/>
    <p:sldId id="577" r:id="rId14"/>
    <p:sldId id="578" r:id="rId15"/>
    <p:sldId id="579" r:id="rId16"/>
    <p:sldId id="580" r:id="rId17"/>
    <p:sldId id="581" r:id="rId18"/>
    <p:sldId id="582" r:id="rId19"/>
    <p:sldId id="583" r:id="rId20"/>
    <p:sldId id="584" r:id="rId21"/>
    <p:sldId id="270" r:id="rId22"/>
    <p:sldId id="588" r:id="rId23"/>
    <p:sldId id="589" r:id="rId24"/>
    <p:sldId id="527" r:id="rId25"/>
    <p:sldId id="272" r:id="rId26"/>
    <p:sldId id="520" r:id="rId27"/>
    <p:sldId id="555" r:id="rId28"/>
    <p:sldId id="557" r:id="rId29"/>
    <p:sldId id="570" r:id="rId30"/>
    <p:sldId id="564" r:id="rId31"/>
    <p:sldId id="567" r:id="rId32"/>
    <p:sldId id="569" r:id="rId33"/>
    <p:sldId id="274" r:id="rId34"/>
    <p:sldId id="566" r:id="rId35"/>
    <p:sldId id="556" r:id="rId36"/>
    <p:sldId id="529" r:id="rId37"/>
    <p:sldId id="528" r:id="rId38"/>
    <p:sldId id="594" r:id="rId39"/>
    <p:sldId id="277" r:id="rId40"/>
    <p:sldId id="278" r:id="rId41"/>
    <p:sldId id="279" r:id="rId42"/>
    <p:sldId id="586" r:id="rId43"/>
    <p:sldId id="530" r:id="rId44"/>
    <p:sldId id="563" r:id="rId45"/>
    <p:sldId id="561" r:id="rId46"/>
    <p:sldId id="534" r:id="rId47"/>
    <p:sldId id="573" r:id="rId48"/>
    <p:sldId id="571" r:id="rId49"/>
    <p:sldId id="572" r:id="rId50"/>
    <p:sldId id="574" r:id="rId51"/>
    <p:sldId id="282" r:id="rId52"/>
    <p:sldId id="283" r:id="rId53"/>
    <p:sldId id="284" r:id="rId54"/>
    <p:sldId id="285" r:id="rId55"/>
    <p:sldId id="286" r:id="rId56"/>
    <p:sldId id="287" r:id="rId57"/>
    <p:sldId id="290" r:id="rId58"/>
    <p:sldId id="289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  <p:sldId id="301" r:id="rId70"/>
    <p:sldId id="309" r:id="rId71"/>
    <p:sldId id="311" r:id="rId72"/>
    <p:sldId id="312" r:id="rId73"/>
    <p:sldId id="313" r:id="rId74"/>
    <p:sldId id="315" r:id="rId75"/>
    <p:sldId id="316" r:id="rId76"/>
    <p:sldId id="317" r:id="rId77"/>
    <p:sldId id="318" r:id="rId78"/>
    <p:sldId id="595" r:id="rId79"/>
    <p:sldId id="320" r:id="rId80"/>
    <p:sldId id="322" r:id="rId81"/>
    <p:sldId id="323" r:id="rId82"/>
    <p:sldId id="523" r:id="rId83"/>
    <p:sldId id="326" r:id="rId84"/>
    <p:sldId id="325" r:id="rId85"/>
    <p:sldId id="596" r:id="rId86"/>
    <p:sldId id="328" r:id="rId87"/>
    <p:sldId id="576" r:id="rId88"/>
    <p:sldId id="590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0000"/>
    <a:srgbClr val="FF5050"/>
    <a:srgbClr val="FF2D2D"/>
    <a:srgbClr val="FFC5C5"/>
    <a:srgbClr val="66FFFF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39B093-E703-414F-B2E8-00405F69EE2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863984C3-4A08-4654-8813-D79DE7EFAB76}">
      <dgm:prSet phldrT="[Text]"/>
      <dgm:spPr>
        <a:solidFill>
          <a:srgbClr val="FFC000"/>
        </a:solidFill>
      </dgm:spPr>
      <dgm:t>
        <a:bodyPr/>
        <a:lstStyle/>
        <a:p>
          <a:r>
            <a:rPr lang="hr-HR" sz="2900" dirty="0">
              <a:solidFill>
                <a:srgbClr val="002060"/>
              </a:solidFill>
            </a:rPr>
            <a:t>1. Onima koji</a:t>
          </a:r>
        </a:p>
      </dgm:t>
    </dgm:pt>
    <dgm:pt modelId="{BA3997C4-819E-4CD8-AC6F-1009FD0BE88A}" type="parTrans" cxnId="{0DEC4281-D8AF-4635-AC17-751DD737E7EC}">
      <dgm:prSet/>
      <dgm:spPr/>
      <dgm:t>
        <a:bodyPr/>
        <a:lstStyle/>
        <a:p>
          <a:endParaRPr lang="hr-HR"/>
        </a:p>
      </dgm:t>
    </dgm:pt>
    <dgm:pt modelId="{097471F8-6BF5-48AE-993C-0E78C072FC74}" type="sibTrans" cxnId="{0DEC4281-D8AF-4635-AC17-751DD737E7EC}">
      <dgm:prSet/>
      <dgm:spPr/>
      <dgm:t>
        <a:bodyPr/>
        <a:lstStyle/>
        <a:p>
          <a:endParaRPr lang="hr-HR"/>
        </a:p>
      </dgm:t>
    </dgm:pt>
    <dgm:pt modelId="{7D1D4CD4-E362-4FAC-A5AE-B04600A81371}">
      <dgm:prSet phldrT="[Text]"/>
      <dgm:spPr>
        <a:solidFill>
          <a:srgbClr val="FFC000"/>
        </a:solidFill>
      </dgm:spPr>
      <dgm:t>
        <a:bodyPr/>
        <a:lstStyle/>
        <a:p>
          <a:r>
            <a:rPr lang="hr-HR" sz="2900" dirty="0">
              <a:solidFill>
                <a:srgbClr val="002060"/>
              </a:solidFill>
            </a:rPr>
            <a:t>2. Onima koji</a:t>
          </a:r>
        </a:p>
      </dgm:t>
    </dgm:pt>
    <dgm:pt modelId="{82217E82-1CFD-4D9A-BF91-443812350992}" type="parTrans" cxnId="{6CC56A78-E97D-4F28-A426-06DBFC160EA6}">
      <dgm:prSet/>
      <dgm:spPr/>
      <dgm:t>
        <a:bodyPr/>
        <a:lstStyle/>
        <a:p>
          <a:endParaRPr lang="hr-HR"/>
        </a:p>
      </dgm:t>
    </dgm:pt>
    <dgm:pt modelId="{93A3B347-3170-40FE-87F2-BB1D0804196C}" type="sibTrans" cxnId="{6CC56A78-E97D-4F28-A426-06DBFC160EA6}">
      <dgm:prSet/>
      <dgm:spPr/>
      <dgm:t>
        <a:bodyPr/>
        <a:lstStyle/>
        <a:p>
          <a:endParaRPr lang="hr-HR"/>
        </a:p>
      </dgm:t>
    </dgm:pt>
    <dgm:pt modelId="{1C047901-EA0C-4D47-B2AB-8E3149A620D2}">
      <dgm:prSet phldrT="[Text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hr-HR" sz="3600" b="1" dirty="0">
              <a:solidFill>
                <a:schemeClr val="tx1"/>
              </a:solidFill>
            </a:rPr>
            <a:t>Poučavaju</a:t>
          </a:r>
          <a:r>
            <a:rPr lang="hr-HR" sz="3600" dirty="0">
              <a:solidFill>
                <a:schemeClr val="tx1"/>
              </a:solidFill>
            </a:rPr>
            <a:t> </a:t>
          </a:r>
        </a:p>
      </dgm:t>
    </dgm:pt>
    <dgm:pt modelId="{D38824C6-C14A-4E6A-B388-735B2FF88D74}" type="parTrans" cxnId="{213CCAE8-91F1-4034-B49C-8C1F3F2A9DEF}">
      <dgm:prSet/>
      <dgm:spPr/>
      <dgm:t>
        <a:bodyPr/>
        <a:lstStyle/>
        <a:p>
          <a:endParaRPr lang="hr-HR"/>
        </a:p>
      </dgm:t>
    </dgm:pt>
    <dgm:pt modelId="{5A5672C6-43F9-4A1A-A121-04FE17B344F4}" type="sibTrans" cxnId="{213CCAE8-91F1-4034-B49C-8C1F3F2A9DEF}">
      <dgm:prSet/>
      <dgm:spPr/>
      <dgm:t>
        <a:bodyPr/>
        <a:lstStyle/>
        <a:p>
          <a:endParaRPr lang="hr-HR"/>
        </a:p>
      </dgm:t>
    </dgm:pt>
    <dgm:pt modelId="{8EE7B6A7-A0AA-4B48-9BA8-7F23B6D7FF49}">
      <dgm:prSet phldrT="[Text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hr-HR" sz="3600" b="1" dirty="0">
              <a:solidFill>
                <a:schemeClr val="tx1"/>
              </a:solidFill>
            </a:rPr>
            <a:t>Uče</a:t>
          </a:r>
          <a:r>
            <a:rPr lang="hr-HR" sz="2300" dirty="0"/>
            <a:t> </a:t>
          </a:r>
        </a:p>
      </dgm:t>
    </dgm:pt>
    <dgm:pt modelId="{FE945774-F51E-4450-BA0A-889DB7C15E0D}" type="parTrans" cxnId="{8198BB20-1664-4113-9662-FA332C5FAB6C}">
      <dgm:prSet/>
      <dgm:spPr/>
      <dgm:t>
        <a:bodyPr/>
        <a:lstStyle/>
        <a:p>
          <a:endParaRPr lang="hr-HR"/>
        </a:p>
      </dgm:t>
    </dgm:pt>
    <dgm:pt modelId="{E1FB26CE-3695-4D45-B6F6-2F47D589E1BB}" type="sibTrans" cxnId="{8198BB20-1664-4113-9662-FA332C5FAB6C}">
      <dgm:prSet/>
      <dgm:spPr/>
      <dgm:t>
        <a:bodyPr/>
        <a:lstStyle/>
        <a:p>
          <a:endParaRPr lang="hr-HR"/>
        </a:p>
      </dgm:t>
    </dgm:pt>
    <dgm:pt modelId="{6F91F18F-37B4-4B53-A38C-6A71D88B062E}" type="pres">
      <dgm:prSet presAssocID="{C239B093-E703-414F-B2E8-00405F69EE2D}" presName="Name0" presStyleCnt="0">
        <dgm:presLayoutVars>
          <dgm:chMax val="7"/>
          <dgm:chPref val="7"/>
          <dgm:dir/>
        </dgm:presLayoutVars>
      </dgm:prSet>
      <dgm:spPr/>
    </dgm:pt>
    <dgm:pt modelId="{979365A8-726A-438F-8E5A-1AB7DA25E878}" type="pres">
      <dgm:prSet presAssocID="{C239B093-E703-414F-B2E8-00405F69EE2D}" presName="Name1" presStyleCnt="0"/>
      <dgm:spPr/>
    </dgm:pt>
    <dgm:pt modelId="{27C6A7ED-C4B4-4DA9-9640-7A907C132154}" type="pres">
      <dgm:prSet presAssocID="{C239B093-E703-414F-B2E8-00405F69EE2D}" presName="cycle" presStyleCnt="0"/>
      <dgm:spPr/>
    </dgm:pt>
    <dgm:pt modelId="{D0651298-5629-4945-ADEC-5AD951B6C6C5}" type="pres">
      <dgm:prSet presAssocID="{C239B093-E703-414F-B2E8-00405F69EE2D}" presName="srcNode" presStyleLbl="node1" presStyleIdx="0" presStyleCnt="2"/>
      <dgm:spPr/>
    </dgm:pt>
    <dgm:pt modelId="{9FD6C953-C440-4E65-800A-5E9F358759CB}" type="pres">
      <dgm:prSet presAssocID="{C239B093-E703-414F-B2E8-00405F69EE2D}" presName="conn" presStyleLbl="parChTrans1D2" presStyleIdx="0" presStyleCnt="1"/>
      <dgm:spPr/>
    </dgm:pt>
    <dgm:pt modelId="{0809C85B-2C44-4C21-8726-B58E6633CFA1}" type="pres">
      <dgm:prSet presAssocID="{C239B093-E703-414F-B2E8-00405F69EE2D}" presName="extraNode" presStyleLbl="node1" presStyleIdx="0" presStyleCnt="2"/>
      <dgm:spPr/>
    </dgm:pt>
    <dgm:pt modelId="{1F56CFF5-9B8D-48AE-B9D2-C2CEF631D38C}" type="pres">
      <dgm:prSet presAssocID="{C239B093-E703-414F-B2E8-00405F69EE2D}" presName="dstNode" presStyleLbl="node1" presStyleIdx="0" presStyleCnt="2"/>
      <dgm:spPr/>
    </dgm:pt>
    <dgm:pt modelId="{6BA618C8-5AEE-4190-A4F3-E31BF3C6979B}" type="pres">
      <dgm:prSet presAssocID="{863984C3-4A08-4654-8813-D79DE7EFAB76}" presName="text_1" presStyleLbl="node1" presStyleIdx="0" presStyleCnt="2">
        <dgm:presLayoutVars>
          <dgm:bulletEnabled val="1"/>
        </dgm:presLayoutVars>
      </dgm:prSet>
      <dgm:spPr/>
    </dgm:pt>
    <dgm:pt modelId="{EEB5492E-BBE1-4499-A909-E2A75D400D70}" type="pres">
      <dgm:prSet presAssocID="{863984C3-4A08-4654-8813-D79DE7EFAB76}" presName="accent_1" presStyleCnt="0"/>
      <dgm:spPr/>
    </dgm:pt>
    <dgm:pt modelId="{8A977EE5-D0DB-4E7B-90E5-4AA5774FF6DC}" type="pres">
      <dgm:prSet presAssocID="{863984C3-4A08-4654-8813-D79DE7EFAB76}" presName="accentRepeatNode" presStyleLbl="solidFgAcc1" presStyleIdx="0" presStyleCnt="2"/>
      <dgm:spPr>
        <a:blipFill rotWithShape="0">
          <a:blip xmlns:r="http://schemas.openxmlformats.org/officeDocument/2006/relationships" r:embed="rId1"/>
          <a:srcRect/>
          <a:stretch>
            <a:fillRect t="-30000" b="-30000"/>
          </a:stretch>
        </a:blipFill>
      </dgm:spPr>
    </dgm:pt>
    <dgm:pt modelId="{C57F92CA-F4EE-4D2C-BF3D-4CA45DB8AE76}" type="pres">
      <dgm:prSet presAssocID="{7D1D4CD4-E362-4FAC-A5AE-B04600A81371}" presName="text_2" presStyleLbl="node1" presStyleIdx="1" presStyleCnt="2">
        <dgm:presLayoutVars>
          <dgm:bulletEnabled val="1"/>
        </dgm:presLayoutVars>
      </dgm:prSet>
      <dgm:spPr/>
    </dgm:pt>
    <dgm:pt modelId="{C9F38980-E607-4834-846E-5A61F7B657ED}" type="pres">
      <dgm:prSet presAssocID="{7D1D4CD4-E362-4FAC-A5AE-B04600A81371}" presName="accent_2" presStyleCnt="0"/>
      <dgm:spPr/>
    </dgm:pt>
    <dgm:pt modelId="{BF7C603B-D3FA-4011-B533-E310F21AC07A}" type="pres">
      <dgm:prSet presAssocID="{7D1D4CD4-E362-4FAC-A5AE-B04600A81371}" presName="accentRepeatNode" presStyleLbl="solidFgAcc1" presStyleIdx="1" presStyleCnt="2"/>
      <dgm:spPr>
        <a:blipFill rotWithShape="0">
          <a:blip xmlns:r="http://schemas.openxmlformats.org/officeDocument/2006/relationships" r:embed="rId2"/>
          <a:srcRect/>
          <a:stretch>
            <a:fillRect t="-28000" b="-28000"/>
          </a:stretch>
        </a:blipFill>
      </dgm:spPr>
    </dgm:pt>
  </dgm:ptLst>
  <dgm:cxnLst>
    <dgm:cxn modelId="{8198BB20-1664-4113-9662-FA332C5FAB6C}" srcId="{863984C3-4A08-4654-8813-D79DE7EFAB76}" destId="{8EE7B6A7-A0AA-4B48-9BA8-7F23B6D7FF49}" srcOrd="0" destOrd="0" parTransId="{FE945774-F51E-4450-BA0A-889DB7C15E0D}" sibTransId="{E1FB26CE-3695-4D45-B6F6-2F47D589E1BB}"/>
    <dgm:cxn modelId="{6CC56A78-E97D-4F28-A426-06DBFC160EA6}" srcId="{C239B093-E703-414F-B2E8-00405F69EE2D}" destId="{7D1D4CD4-E362-4FAC-A5AE-B04600A81371}" srcOrd="1" destOrd="0" parTransId="{82217E82-1CFD-4D9A-BF91-443812350992}" sibTransId="{93A3B347-3170-40FE-87F2-BB1D0804196C}"/>
    <dgm:cxn modelId="{0DEC4281-D8AF-4635-AC17-751DD737E7EC}" srcId="{C239B093-E703-414F-B2E8-00405F69EE2D}" destId="{863984C3-4A08-4654-8813-D79DE7EFAB76}" srcOrd="0" destOrd="0" parTransId="{BA3997C4-819E-4CD8-AC6F-1009FD0BE88A}" sibTransId="{097471F8-6BF5-48AE-993C-0E78C072FC74}"/>
    <dgm:cxn modelId="{B567DD8D-E3F8-4BAD-956F-42523465910D}" type="presOf" srcId="{863984C3-4A08-4654-8813-D79DE7EFAB76}" destId="{6BA618C8-5AEE-4190-A4F3-E31BF3C6979B}" srcOrd="0" destOrd="0" presId="urn:microsoft.com/office/officeart/2008/layout/VerticalCurvedList"/>
    <dgm:cxn modelId="{C0699BA6-EC9E-49C5-B7F9-90E5B3A33310}" type="presOf" srcId="{1C047901-EA0C-4D47-B2AB-8E3149A620D2}" destId="{C57F92CA-F4EE-4D2C-BF3D-4CA45DB8AE76}" srcOrd="0" destOrd="1" presId="urn:microsoft.com/office/officeart/2008/layout/VerticalCurvedList"/>
    <dgm:cxn modelId="{E8197CCD-FF79-4502-96F0-AE509FEAB12D}" type="presOf" srcId="{8EE7B6A7-A0AA-4B48-9BA8-7F23B6D7FF49}" destId="{6BA618C8-5AEE-4190-A4F3-E31BF3C6979B}" srcOrd="0" destOrd="1" presId="urn:microsoft.com/office/officeart/2008/layout/VerticalCurvedList"/>
    <dgm:cxn modelId="{4CFEFED0-5EF0-4DCC-AC92-E812E92F0E69}" type="presOf" srcId="{C239B093-E703-414F-B2E8-00405F69EE2D}" destId="{6F91F18F-37B4-4B53-A38C-6A71D88B062E}" srcOrd="0" destOrd="0" presId="urn:microsoft.com/office/officeart/2008/layout/VerticalCurvedList"/>
    <dgm:cxn modelId="{07FF74D6-CE4B-4B60-8EC1-8677663517A3}" type="presOf" srcId="{7D1D4CD4-E362-4FAC-A5AE-B04600A81371}" destId="{C57F92CA-F4EE-4D2C-BF3D-4CA45DB8AE76}" srcOrd="0" destOrd="0" presId="urn:microsoft.com/office/officeart/2008/layout/VerticalCurvedList"/>
    <dgm:cxn modelId="{213CCAE8-91F1-4034-B49C-8C1F3F2A9DEF}" srcId="{7D1D4CD4-E362-4FAC-A5AE-B04600A81371}" destId="{1C047901-EA0C-4D47-B2AB-8E3149A620D2}" srcOrd="0" destOrd="0" parTransId="{D38824C6-C14A-4E6A-B388-735B2FF88D74}" sibTransId="{5A5672C6-43F9-4A1A-A121-04FE17B344F4}"/>
    <dgm:cxn modelId="{19B6A4FE-5C94-4E3A-BF31-107C6EBB5CB7}" type="presOf" srcId="{E1FB26CE-3695-4D45-B6F6-2F47D589E1BB}" destId="{9FD6C953-C440-4E65-800A-5E9F358759CB}" srcOrd="0" destOrd="0" presId="urn:microsoft.com/office/officeart/2008/layout/VerticalCurvedList"/>
    <dgm:cxn modelId="{C9F38DCA-CE5F-4ECE-98A1-FB9F1AB55D70}" type="presParOf" srcId="{6F91F18F-37B4-4B53-A38C-6A71D88B062E}" destId="{979365A8-726A-438F-8E5A-1AB7DA25E878}" srcOrd="0" destOrd="0" presId="urn:microsoft.com/office/officeart/2008/layout/VerticalCurvedList"/>
    <dgm:cxn modelId="{5CF441D5-A6CB-4F89-810B-8D891E16715C}" type="presParOf" srcId="{979365A8-726A-438F-8E5A-1AB7DA25E878}" destId="{27C6A7ED-C4B4-4DA9-9640-7A907C132154}" srcOrd="0" destOrd="0" presId="urn:microsoft.com/office/officeart/2008/layout/VerticalCurvedList"/>
    <dgm:cxn modelId="{350A967F-9556-49C2-BDC2-D0E1D044F825}" type="presParOf" srcId="{27C6A7ED-C4B4-4DA9-9640-7A907C132154}" destId="{D0651298-5629-4945-ADEC-5AD951B6C6C5}" srcOrd="0" destOrd="0" presId="urn:microsoft.com/office/officeart/2008/layout/VerticalCurvedList"/>
    <dgm:cxn modelId="{78A87470-64B9-4D37-BC5B-54C9B022AE89}" type="presParOf" srcId="{27C6A7ED-C4B4-4DA9-9640-7A907C132154}" destId="{9FD6C953-C440-4E65-800A-5E9F358759CB}" srcOrd="1" destOrd="0" presId="urn:microsoft.com/office/officeart/2008/layout/VerticalCurvedList"/>
    <dgm:cxn modelId="{8420EF06-1EE3-4818-BCC9-67FE6ED10894}" type="presParOf" srcId="{27C6A7ED-C4B4-4DA9-9640-7A907C132154}" destId="{0809C85B-2C44-4C21-8726-B58E6633CFA1}" srcOrd="2" destOrd="0" presId="urn:microsoft.com/office/officeart/2008/layout/VerticalCurvedList"/>
    <dgm:cxn modelId="{F29EB4CA-694C-4209-8C17-AE35733B1932}" type="presParOf" srcId="{27C6A7ED-C4B4-4DA9-9640-7A907C132154}" destId="{1F56CFF5-9B8D-48AE-B9D2-C2CEF631D38C}" srcOrd="3" destOrd="0" presId="urn:microsoft.com/office/officeart/2008/layout/VerticalCurvedList"/>
    <dgm:cxn modelId="{A1C3169C-5BDF-4619-9DAD-A666932C37F7}" type="presParOf" srcId="{979365A8-726A-438F-8E5A-1AB7DA25E878}" destId="{6BA618C8-5AEE-4190-A4F3-E31BF3C6979B}" srcOrd="1" destOrd="0" presId="urn:microsoft.com/office/officeart/2008/layout/VerticalCurvedList"/>
    <dgm:cxn modelId="{4C4A9A04-47DF-49D0-B364-9A6D55B13722}" type="presParOf" srcId="{979365A8-726A-438F-8E5A-1AB7DA25E878}" destId="{EEB5492E-BBE1-4499-A909-E2A75D400D70}" srcOrd="2" destOrd="0" presId="urn:microsoft.com/office/officeart/2008/layout/VerticalCurvedList"/>
    <dgm:cxn modelId="{45252099-912B-4DE8-B10F-293699B2896A}" type="presParOf" srcId="{EEB5492E-BBE1-4499-A909-E2A75D400D70}" destId="{8A977EE5-D0DB-4E7B-90E5-4AA5774FF6DC}" srcOrd="0" destOrd="0" presId="urn:microsoft.com/office/officeart/2008/layout/VerticalCurvedList"/>
    <dgm:cxn modelId="{C909A4C0-019B-4E28-B15F-2907BC1F9D2F}" type="presParOf" srcId="{979365A8-726A-438F-8E5A-1AB7DA25E878}" destId="{C57F92CA-F4EE-4D2C-BF3D-4CA45DB8AE76}" srcOrd="3" destOrd="0" presId="urn:microsoft.com/office/officeart/2008/layout/VerticalCurvedList"/>
    <dgm:cxn modelId="{088494A7-F388-47D9-8D65-6DDE0843072B}" type="presParOf" srcId="{979365A8-726A-438F-8E5A-1AB7DA25E878}" destId="{C9F38980-E607-4834-846E-5A61F7B657ED}" srcOrd="4" destOrd="0" presId="urn:microsoft.com/office/officeart/2008/layout/VerticalCurvedList"/>
    <dgm:cxn modelId="{24787A12-6263-4C6D-A01E-7FF2346C2DE5}" type="presParOf" srcId="{C9F38980-E607-4834-846E-5A61F7B657ED}" destId="{BF7C603B-D3FA-4011-B533-E310F21AC07A}" srcOrd="0" destOrd="0" presId="urn:microsoft.com/office/officeart/2008/layout/VerticalCurvedLis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A22623-79C6-44FE-BAAE-661DD49D6F3F}" type="doc">
      <dgm:prSet loTypeId="urn:microsoft.com/office/officeart/2005/8/layout/process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hr-HR"/>
        </a:p>
      </dgm:t>
    </dgm:pt>
    <dgm:pt modelId="{9B377495-E9F7-4990-BCDC-14401A95E8A2}">
      <dgm:prSet/>
      <dgm:spPr/>
      <dgm:t>
        <a:bodyPr/>
        <a:lstStyle/>
        <a:p>
          <a:r>
            <a:rPr lang="hr-HR" b="1" dirty="0">
              <a:solidFill>
                <a:srgbClr val="C00000"/>
              </a:solidFill>
            </a:rPr>
            <a:t>1. veliki dio kroničnih nezaraznih bolesti, vodećih uzroka smrtnosti, povezan sa zdravstvenim ponašanjem </a:t>
          </a:r>
          <a:endParaRPr lang="hr-HR" dirty="0">
            <a:solidFill>
              <a:srgbClr val="C00000"/>
            </a:solidFill>
          </a:endParaRPr>
        </a:p>
      </dgm:t>
    </dgm:pt>
    <dgm:pt modelId="{BD564CEA-C69F-4827-8A5E-E22E697B76B6}" type="parTrans" cxnId="{30709FB5-A2E8-468C-BB13-8C12D68167D9}">
      <dgm:prSet/>
      <dgm:spPr/>
      <dgm:t>
        <a:bodyPr/>
        <a:lstStyle/>
        <a:p>
          <a:endParaRPr lang="hr-HR"/>
        </a:p>
      </dgm:t>
    </dgm:pt>
    <dgm:pt modelId="{EAA6AF31-4601-4780-B712-00E09B857138}" type="sibTrans" cxnId="{30709FB5-A2E8-468C-BB13-8C12D68167D9}">
      <dgm:prSet/>
      <dgm:spPr/>
      <dgm:t>
        <a:bodyPr/>
        <a:lstStyle/>
        <a:p>
          <a:endParaRPr lang="hr-HR"/>
        </a:p>
      </dgm:t>
    </dgm:pt>
    <dgm:pt modelId="{46E624E4-711A-4021-8872-098503425888}">
      <dgm:prSet/>
      <dgm:spPr/>
      <dgm:t>
        <a:bodyPr/>
        <a:lstStyle/>
        <a:p>
          <a:r>
            <a:rPr lang="hr-HR"/>
            <a:t>75% svih smrti od raka povezano je s ponašanjem: </a:t>
          </a:r>
          <a:endParaRPr lang="hr-HR" dirty="0"/>
        </a:p>
      </dgm:t>
    </dgm:pt>
    <dgm:pt modelId="{7EA8B3AC-345A-4C57-8B10-F00DBC813C2D}" type="parTrans" cxnId="{F280B4D6-BC72-4B43-86C1-5602899BB8A5}">
      <dgm:prSet/>
      <dgm:spPr/>
      <dgm:t>
        <a:bodyPr/>
        <a:lstStyle/>
        <a:p>
          <a:endParaRPr lang="hr-HR"/>
        </a:p>
      </dgm:t>
    </dgm:pt>
    <dgm:pt modelId="{8AE5756E-E45B-44C9-9DFB-143C9DC8B096}" type="sibTrans" cxnId="{F280B4D6-BC72-4B43-86C1-5602899BB8A5}">
      <dgm:prSet/>
      <dgm:spPr/>
      <dgm:t>
        <a:bodyPr/>
        <a:lstStyle/>
        <a:p>
          <a:endParaRPr lang="hr-HR"/>
        </a:p>
      </dgm:t>
    </dgm:pt>
    <dgm:pt modelId="{BDFD8847-079E-4E43-AC25-94FEB6B31D36}">
      <dgm:prSet/>
      <dgm:spPr/>
      <dgm:t>
        <a:bodyPr/>
        <a:lstStyle/>
        <a:p>
          <a:r>
            <a:rPr lang="hr-HR"/>
            <a:t>33% s načinom prehrane</a:t>
          </a:r>
          <a:endParaRPr lang="hr-HR" dirty="0"/>
        </a:p>
      </dgm:t>
    </dgm:pt>
    <dgm:pt modelId="{C7F0D203-DB6A-473D-8CB3-6D7AFDCDF4EE}" type="parTrans" cxnId="{1CA5CE6D-FFB7-4526-8B35-E2E808870073}">
      <dgm:prSet/>
      <dgm:spPr/>
      <dgm:t>
        <a:bodyPr/>
        <a:lstStyle/>
        <a:p>
          <a:endParaRPr lang="hr-HR"/>
        </a:p>
      </dgm:t>
    </dgm:pt>
    <dgm:pt modelId="{9B883D89-4074-43C0-A73E-15A108A8FE98}" type="sibTrans" cxnId="{1CA5CE6D-FFB7-4526-8B35-E2E808870073}">
      <dgm:prSet/>
      <dgm:spPr/>
      <dgm:t>
        <a:bodyPr/>
        <a:lstStyle/>
        <a:p>
          <a:endParaRPr lang="hr-HR"/>
        </a:p>
      </dgm:t>
    </dgm:pt>
    <dgm:pt modelId="{7F4F6734-CF30-4140-9A33-0C08DCFD3411}">
      <dgm:prSet/>
      <dgm:spPr/>
      <dgm:t>
        <a:bodyPr/>
        <a:lstStyle/>
        <a:p>
          <a:r>
            <a:rPr lang="hr-HR"/>
            <a:t>30% s konzumiranjem duhana</a:t>
          </a:r>
          <a:endParaRPr lang="hr-HR" dirty="0"/>
        </a:p>
      </dgm:t>
    </dgm:pt>
    <dgm:pt modelId="{E107833A-DEED-4AEE-9514-EE6D1AA7EC29}" type="parTrans" cxnId="{1FECA577-78D6-4F15-A1BC-A191AB3B4A41}">
      <dgm:prSet/>
      <dgm:spPr/>
      <dgm:t>
        <a:bodyPr/>
        <a:lstStyle/>
        <a:p>
          <a:endParaRPr lang="hr-HR"/>
        </a:p>
      </dgm:t>
    </dgm:pt>
    <dgm:pt modelId="{BB62B4F1-09A4-4B0A-9707-AAE6FEECAFCF}" type="sibTrans" cxnId="{1FECA577-78D6-4F15-A1BC-A191AB3B4A41}">
      <dgm:prSet/>
      <dgm:spPr/>
      <dgm:t>
        <a:bodyPr/>
        <a:lstStyle/>
        <a:p>
          <a:endParaRPr lang="hr-HR"/>
        </a:p>
      </dgm:t>
    </dgm:pt>
    <dgm:pt modelId="{53F99FC6-9A6C-4D5D-ACFA-BF60CED56F03}">
      <dgm:prSet/>
      <dgm:spPr/>
      <dgm:t>
        <a:bodyPr/>
        <a:lstStyle/>
        <a:p>
          <a:r>
            <a:rPr lang="hr-HR"/>
            <a:t>7% sa seksualnim ponašanjem</a:t>
          </a:r>
          <a:endParaRPr lang="hr-HR" dirty="0"/>
        </a:p>
      </dgm:t>
    </dgm:pt>
    <dgm:pt modelId="{B37018A1-65B4-474A-A472-E5CCF393D1A7}" type="parTrans" cxnId="{F9D8CE38-6E1B-44BD-A680-9DFFFCB5DED5}">
      <dgm:prSet/>
      <dgm:spPr/>
      <dgm:t>
        <a:bodyPr/>
        <a:lstStyle/>
        <a:p>
          <a:endParaRPr lang="hr-HR"/>
        </a:p>
      </dgm:t>
    </dgm:pt>
    <dgm:pt modelId="{A7834EBD-8ABA-4B15-A4E3-ECBE9F6F0F24}" type="sibTrans" cxnId="{F9D8CE38-6E1B-44BD-A680-9DFFFCB5DED5}">
      <dgm:prSet/>
      <dgm:spPr/>
      <dgm:t>
        <a:bodyPr/>
        <a:lstStyle/>
        <a:p>
          <a:endParaRPr lang="hr-HR"/>
        </a:p>
      </dgm:t>
    </dgm:pt>
    <dgm:pt modelId="{D08AB5FD-4FE2-4029-87A6-03907774218C}">
      <dgm:prSet/>
      <dgm:spPr/>
      <dgm:t>
        <a:bodyPr/>
        <a:lstStyle/>
        <a:p>
          <a:r>
            <a:rPr lang="hr-HR"/>
            <a:t>3% s alkoholom </a:t>
          </a:r>
          <a:endParaRPr lang="hr-HR" dirty="0"/>
        </a:p>
      </dgm:t>
    </dgm:pt>
    <dgm:pt modelId="{FF6C8E03-2264-45DC-B19B-778FCDA30371}" type="parTrans" cxnId="{041DEA43-218B-4A73-9EE4-D12EE0437E36}">
      <dgm:prSet/>
      <dgm:spPr/>
      <dgm:t>
        <a:bodyPr/>
        <a:lstStyle/>
        <a:p>
          <a:endParaRPr lang="hr-HR"/>
        </a:p>
      </dgm:t>
    </dgm:pt>
    <dgm:pt modelId="{E9533B99-A263-4603-B05C-82D38350BD1D}" type="sibTrans" cxnId="{041DEA43-218B-4A73-9EE4-D12EE0437E36}">
      <dgm:prSet/>
      <dgm:spPr/>
      <dgm:t>
        <a:bodyPr/>
        <a:lstStyle/>
        <a:p>
          <a:endParaRPr lang="hr-HR"/>
        </a:p>
      </dgm:t>
    </dgm:pt>
    <dgm:pt modelId="{4683BC6D-5AB5-4CA2-A0BD-453F101334F1}">
      <dgm:prSet/>
      <dgm:spPr/>
      <dgm:t>
        <a:bodyPr/>
        <a:lstStyle/>
        <a:p>
          <a:r>
            <a:rPr lang="hr-HR" b="1" dirty="0">
              <a:solidFill>
                <a:srgbClr val="C00000"/>
              </a:solidFill>
            </a:rPr>
            <a:t>2. zdravstveno ponašanje se može mijenjati-  polovica tih smrtnih slučajeva MOŽE se spriječiti </a:t>
          </a:r>
        </a:p>
      </dgm:t>
    </dgm:pt>
    <dgm:pt modelId="{F8C01B04-3BC6-439E-AC7D-DD1A5FA7873D}" type="parTrans" cxnId="{03617E37-D5C7-47F5-8792-259C8ACA5601}">
      <dgm:prSet/>
      <dgm:spPr/>
      <dgm:t>
        <a:bodyPr/>
        <a:lstStyle/>
        <a:p>
          <a:endParaRPr lang="hr-HR"/>
        </a:p>
      </dgm:t>
    </dgm:pt>
    <dgm:pt modelId="{10FCCE61-E556-43AE-9559-B8B983FF706B}" type="sibTrans" cxnId="{03617E37-D5C7-47F5-8792-259C8ACA5601}">
      <dgm:prSet/>
      <dgm:spPr/>
      <dgm:t>
        <a:bodyPr/>
        <a:lstStyle/>
        <a:p>
          <a:endParaRPr lang="hr-HR"/>
        </a:p>
      </dgm:t>
    </dgm:pt>
    <dgm:pt modelId="{736218C5-EF21-47E4-8CB2-073523B8AE45}" type="pres">
      <dgm:prSet presAssocID="{DEA22623-79C6-44FE-BAAE-661DD49D6F3F}" presName="Name0" presStyleCnt="0">
        <dgm:presLayoutVars>
          <dgm:dir/>
          <dgm:animLvl val="lvl"/>
          <dgm:resizeHandles val="exact"/>
        </dgm:presLayoutVars>
      </dgm:prSet>
      <dgm:spPr/>
    </dgm:pt>
    <dgm:pt modelId="{ABC56F98-93C1-4FAF-AAAE-5602A68775F4}" type="pres">
      <dgm:prSet presAssocID="{4683BC6D-5AB5-4CA2-A0BD-453F101334F1}" presName="boxAndChildren" presStyleCnt="0"/>
      <dgm:spPr/>
    </dgm:pt>
    <dgm:pt modelId="{98B7596E-A0C1-49E6-9124-F51954A5BF1B}" type="pres">
      <dgm:prSet presAssocID="{4683BC6D-5AB5-4CA2-A0BD-453F101334F1}" presName="parentTextBox" presStyleLbl="node1" presStyleIdx="0" presStyleCnt="7"/>
      <dgm:spPr/>
    </dgm:pt>
    <dgm:pt modelId="{9E08C777-BA93-4CA3-8849-15556E6EF4BD}" type="pres">
      <dgm:prSet presAssocID="{E9533B99-A263-4603-B05C-82D38350BD1D}" presName="sp" presStyleCnt="0"/>
      <dgm:spPr/>
    </dgm:pt>
    <dgm:pt modelId="{A70FABDE-426F-4F85-AAA2-0C1A0635A7AD}" type="pres">
      <dgm:prSet presAssocID="{D08AB5FD-4FE2-4029-87A6-03907774218C}" presName="arrowAndChildren" presStyleCnt="0"/>
      <dgm:spPr/>
    </dgm:pt>
    <dgm:pt modelId="{C741B65C-1F74-4FA7-A2F5-6E031902B817}" type="pres">
      <dgm:prSet presAssocID="{D08AB5FD-4FE2-4029-87A6-03907774218C}" presName="parentTextArrow" presStyleLbl="node1" presStyleIdx="1" presStyleCnt="7"/>
      <dgm:spPr/>
    </dgm:pt>
    <dgm:pt modelId="{5C61663B-F819-41DC-9DE8-CFD70335C16F}" type="pres">
      <dgm:prSet presAssocID="{A7834EBD-8ABA-4B15-A4E3-ECBE9F6F0F24}" presName="sp" presStyleCnt="0"/>
      <dgm:spPr/>
    </dgm:pt>
    <dgm:pt modelId="{D837EEDF-7F81-44DA-B7CE-9E3BD016DACB}" type="pres">
      <dgm:prSet presAssocID="{53F99FC6-9A6C-4D5D-ACFA-BF60CED56F03}" presName="arrowAndChildren" presStyleCnt="0"/>
      <dgm:spPr/>
    </dgm:pt>
    <dgm:pt modelId="{146C575A-F798-48E5-B677-5C7BC26C0E4A}" type="pres">
      <dgm:prSet presAssocID="{53F99FC6-9A6C-4D5D-ACFA-BF60CED56F03}" presName="parentTextArrow" presStyleLbl="node1" presStyleIdx="2" presStyleCnt="7"/>
      <dgm:spPr/>
    </dgm:pt>
    <dgm:pt modelId="{6EB9D755-E039-456C-95C4-267CC86F51AB}" type="pres">
      <dgm:prSet presAssocID="{BB62B4F1-09A4-4B0A-9707-AAE6FEECAFCF}" presName="sp" presStyleCnt="0"/>
      <dgm:spPr/>
    </dgm:pt>
    <dgm:pt modelId="{E2B6B9C0-B9B0-4042-8456-4BDB4CEDB197}" type="pres">
      <dgm:prSet presAssocID="{7F4F6734-CF30-4140-9A33-0C08DCFD3411}" presName="arrowAndChildren" presStyleCnt="0"/>
      <dgm:spPr/>
    </dgm:pt>
    <dgm:pt modelId="{AF144EC6-1552-4E9A-9893-1E5B2774EA35}" type="pres">
      <dgm:prSet presAssocID="{7F4F6734-CF30-4140-9A33-0C08DCFD3411}" presName="parentTextArrow" presStyleLbl="node1" presStyleIdx="3" presStyleCnt="7"/>
      <dgm:spPr/>
    </dgm:pt>
    <dgm:pt modelId="{9BA69DED-180B-4D33-9AAC-7953DF2A0D64}" type="pres">
      <dgm:prSet presAssocID="{9B883D89-4074-43C0-A73E-15A108A8FE98}" presName="sp" presStyleCnt="0"/>
      <dgm:spPr/>
    </dgm:pt>
    <dgm:pt modelId="{454CA5D2-3FFC-402D-8DE7-DD190112EC88}" type="pres">
      <dgm:prSet presAssocID="{BDFD8847-079E-4E43-AC25-94FEB6B31D36}" presName="arrowAndChildren" presStyleCnt="0"/>
      <dgm:spPr/>
    </dgm:pt>
    <dgm:pt modelId="{84E12539-8D01-401A-B554-FC9209D1F168}" type="pres">
      <dgm:prSet presAssocID="{BDFD8847-079E-4E43-AC25-94FEB6B31D36}" presName="parentTextArrow" presStyleLbl="node1" presStyleIdx="4" presStyleCnt="7"/>
      <dgm:spPr/>
    </dgm:pt>
    <dgm:pt modelId="{F3EE3E83-0B21-4E64-AF30-FE751C81F512}" type="pres">
      <dgm:prSet presAssocID="{8AE5756E-E45B-44C9-9DFB-143C9DC8B096}" presName="sp" presStyleCnt="0"/>
      <dgm:spPr/>
    </dgm:pt>
    <dgm:pt modelId="{C28A3BAE-2A58-42C2-820F-AB89FB8F4911}" type="pres">
      <dgm:prSet presAssocID="{46E624E4-711A-4021-8872-098503425888}" presName="arrowAndChildren" presStyleCnt="0"/>
      <dgm:spPr/>
    </dgm:pt>
    <dgm:pt modelId="{44C65902-3002-4A27-8115-F5C2AA46E00C}" type="pres">
      <dgm:prSet presAssocID="{46E624E4-711A-4021-8872-098503425888}" presName="parentTextArrow" presStyleLbl="node1" presStyleIdx="5" presStyleCnt="7"/>
      <dgm:spPr/>
    </dgm:pt>
    <dgm:pt modelId="{D462879A-3A0A-406B-8204-BC551E804685}" type="pres">
      <dgm:prSet presAssocID="{EAA6AF31-4601-4780-B712-00E09B857138}" presName="sp" presStyleCnt="0"/>
      <dgm:spPr/>
    </dgm:pt>
    <dgm:pt modelId="{0DFCADF8-5AF3-409F-AFD4-ED471E0FF20B}" type="pres">
      <dgm:prSet presAssocID="{9B377495-E9F7-4990-BCDC-14401A95E8A2}" presName="arrowAndChildren" presStyleCnt="0"/>
      <dgm:spPr/>
    </dgm:pt>
    <dgm:pt modelId="{6176F5F8-F1C9-4DED-8FEF-D012C6B2E4A6}" type="pres">
      <dgm:prSet presAssocID="{9B377495-E9F7-4990-BCDC-14401A95E8A2}" presName="parentTextArrow" presStyleLbl="node1" presStyleIdx="6" presStyleCnt="7"/>
      <dgm:spPr/>
    </dgm:pt>
  </dgm:ptLst>
  <dgm:cxnLst>
    <dgm:cxn modelId="{1E3EEB1D-4B03-47C1-99FA-D3736E74A249}" type="presOf" srcId="{53F99FC6-9A6C-4D5D-ACFA-BF60CED56F03}" destId="{146C575A-F798-48E5-B677-5C7BC26C0E4A}" srcOrd="0" destOrd="0" presId="urn:microsoft.com/office/officeart/2005/8/layout/process4"/>
    <dgm:cxn modelId="{A6A54327-27DE-4318-95A0-34FE0F748E10}" type="presOf" srcId="{9B377495-E9F7-4990-BCDC-14401A95E8A2}" destId="{6176F5F8-F1C9-4DED-8FEF-D012C6B2E4A6}" srcOrd="0" destOrd="0" presId="urn:microsoft.com/office/officeart/2005/8/layout/process4"/>
    <dgm:cxn modelId="{03617E37-D5C7-47F5-8792-259C8ACA5601}" srcId="{DEA22623-79C6-44FE-BAAE-661DD49D6F3F}" destId="{4683BC6D-5AB5-4CA2-A0BD-453F101334F1}" srcOrd="6" destOrd="0" parTransId="{F8C01B04-3BC6-439E-AC7D-DD1A5FA7873D}" sibTransId="{10FCCE61-E556-43AE-9559-B8B983FF706B}"/>
    <dgm:cxn modelId="{F9D8CE38-6E1B-44BD-A680-9DFFFCB5DED5}" srcId="{DEA22623-79C6-44FE-BAAE-661DD49D6F3F}" destId="{53F99FC6-9A6C-4D5D-ACFA-BF60CED56F03}" srcOrd="4" destOrd="0" parTransId="{B37018A1-65B4-474A-A472-E5CCF393D1A7}" sibTransId="{A7834EBD-8ABA-4B15-A4E3-ECBE9F6F0F24}"/>
    <dgm:cxn modelId="{7672E63A-81B9-41F8-8844-9B16CC718E72}" type="presOf" srcId="{4683BC6D-5AB5-4CA2-A0BD-453F101334F1}" destId="{98B7596E-A0C1-49E6-9124-F51954A5BF1B}" srcOrd="0" destOrd="0" presId="urn:microsoft.com/office/officeart/2005/8/layout/process4"/>
    <dgm:cxn modelId="{6FBFD75F-3EF1-4FAA-BBDA-EB0B89D9D67C}" type="presOf" srcId="{DEA22623-79C6-44FE-BAAE-661DD49D6F3F}" destId="{736218C5-EF21-47E4-8CB2-073523B8AE45}" srcOrd="0" destOrd="0" presId="urn:microsoft.com/office/officeart/2005/8/layout/process4"/>
    <dgm:cxn modelId="{041DEA43-218B-4A73-9EE4-D12EE0437E36}" srcId="{DEA22623-79C6-44FE-BAAE-661DD49D6F3F}" destId="{D08AB5FD-4FE2-4029-87A6-03907774218C}" srcOrd="5" destOrd="0" parTransId="{FF6C8E03-2264-45DC-B19B-778FCDA30371}" sibTransId="{E9533B99-A263-4603-B05C-82D38350BD1D}"/>
    <dgm:cxn modelId="{1CA5CE6D-FFB7-4526-8B35-E2E808870073}" srcId="{DEA22623-79C6-44FE-BAAE-661DD49D6F3F}" destId="{BDFD8847-079E-4E43-AC25-94FEB6B31D36}" srcOrd="2" destOrd="0" parTransId="{C7F0D203-DB6A-473D-8CB3-6D7AFDCDF4EE}" sibTransId="{9B883D89-4074-43C0-A73E-15A108A8FE98}"/>
    <dgm:cxn modelId="{1FECA577-78D6-4F15-A1BC-A191AB3B4A41}" srcId="{DEA22623-79C6-44FE-BAAE-661DD49D6F3F}" destId="{7F4F6734-CF30-4140-9A33-0C08DCFD3411}" srcOrd="3" destOrd="0" parTransId="{E107833A-DEED-4AEE-9514-EE6D1AA7EC29}" sibTransId="{BB62B4F1-09A4-4B0A-9707-AAE6FEECAFCF}"/>
    <dgm:cxn modelId="{5D030C95-20A7-4C06-B454-E5D6F9127D32}" type="presOf" srcId="{46E624E4-711A-4021-8872-098503425888}" destId="{44C65902-3002-4A27-8115-F5C2AA46E00C}" srcOrd="0" destOrd="0" presId="urn:microsoft.com/office/officeart/2005/8/layout/process4"/>
    <dgm:cxn modelId="{30709FB5-A2E8-468C-BB13-8C12D68167D9}" srcId="{DEA22623-79C6-44FE-BAAE-661DD49D6F3F}" destId="{9B377495-E9F7-4990-BCDC-14401A95E8A2}" srcOrd="0" destOrd="0" parTransId="{BD564CEA-C69F-4827-8A5E-E22E697B76B6}" sibTransId="{EAA6AF31-4601-4780-B712-00E09B857138}"/>
    <dgm:cxn modelId="{DAD82EBB-FD31-41E2-A5AA-ABBC1D21E0FC}" type="presOf" srcId="{D08AB5FD-4FE2-4029-87A6-03907774218C}" destId="{C741B65C-1F74-4FA7-A2F5-6E031902B817}" srcOrd="0" destOrd="0" presId="urn:microsoft.com/office/officeart/2005/8/layout/process4"/>
    <dgm:cxn modelId="{EE8B2EBF-EFCE-4BF0-A427-F62521ABB397}" type="presOf" srcId="{BDFD8847-079E-4E43-AC25-94FEB6B31D36}" destId="{84E12539-8D01-401A-B554-FC9209D1F168}" srcOrd="0" destOrd="0" presId="urn:microsoft.com/office/officeart/2005/8/layout/process4"/>
    <dgm:cxn modelId="{F280B4D6-BC72-4B43-86C1-5602899BB8A5}" srcId="{DEA22623-79C6-44FE-BAAE-661DD49D6F3F}" destId="{46E624E4-711A-4021-8872-098503425888}" srcOrd="1" destOrd="0" parTransId="{7EA8B3AC-345A-4C57-8B10-F00DBC813C2D}" sibTransId="{8AE5756E-E45B-44C9-9DFB-143C9DC8B096}"/>
    <dgm:cxn modelId="{94B99BE3-89E8-4741-A13C-ABDEC2C41931}" type="presOf" srcId="{7F4F6734-CF30-4140-9A33-0C08DCFD3411}" destId="{AF144EC6-1552-4E9A-9893-1E5B2774EA35}" srcOrd="0" destOrd="0" presId="urn:microsoft.com/office/officeart/2005/8/layout/process4"/>
    <dgm:cxn modelId="{EB68C043-ED95-44D2-8509-DBA48D8D6EEC}" type="presParOf" srcId="{736218C5-EF21-47E4-8CB2-073523B8AE45}" destId="{ABC56F98-93C1-4FAF-AAAE-5602A68775F4}" srcOrd="0" destOrd="0" presId="urn:microsoft.com/office/officeart/2005/8/layout/process4"/>
    <dgm:cxn modelId="{75E0CAE5-49B0-4F48-AFBA-EE27E4239C17}" type="presParOf" srcId="{ABC56F98-93C1-4FAF-AAAE-5602A68775F4}" destId="{98B7596E-A0C1-49E6-9124-F51954A5BF1B}" srcOrd="0" destOrd="0" presId="urn:microsoft.com/office/officeart/2005/8/layout/process4"/>
    <dgm:cxn modelId="{E6E6753F-C979-4760-86CD-E042A65AC43B}" type="presParOf" srcId="{736218C5-EF21-47E4-8CB2-073523B8AE45}" destId="{9E08C777-BA93-4CA3-8849-15556E6EF4BD}" srcOrd="1" destOrd="0" presId="urn:microsoft.com/office/officeart/2005/8/layout/process4"/>
    <dgm:cxn modelId="{1A687A97-7638-4A94-AF21-CF12B0DD3585}" type="presParOf" srcId="{736218C5-EF21-47E4-8CB2-073523B8AE45}" destId="{A70FABDE-426F-4F85-AAA2-0C1A0635A7AD}" srcOrd="2" destOrd="0" presId="urn:microsoft.com/office/officeart/2005/8/layout/process4"/>
    <dgm:cxn modelId="{537E46BB-DB03-44AE-BEFC-A1982B826AD2}" type="presParOf" srcId="{A70FABDE-426F-4F85-AAA2-0C1A0635A7AD}" destId="{C741B65C-1F74-4FA7-A2F5-6E031902B817}" srcOrd="0" destOrd="0" presId="urn:microsoft.com/office/officeart/2005/8/layout/process4"/>
    <dgm:cxn modelId="{B5F39F76-6715-4AE0-9D18-CE08DCED6EA9}" type="presParOf" srcId="{736218C5-EF21-47E4-8CB2-073523B8AE45}" destId="{5C61663B-F819-41DC-9DE8-CFD70335C16F}" srcOrd="3" destOrd="0" presId="urn:microsoft.com/office/officeart/2005/8/layout/process4"/>
    <dgm:cxn modelId="{A5DCB8F5-8F71-4EA5-B0EA-D873238B5C9A}" type="presParOf" srcId="{736218C5-EF21-47E4-8CB2-073523B8AE45}" destId="{D837EEDF-7F81-44DA-B7CE-9E3BD016DACB}" srcOrd="4" destOrd="0" presId="urn:microsoft.com/office/officeart/2005/8/layout/process4"/>
    <dgm:cxn modelId="{A46D5750-7F18-46F7-81F7-3F6E6E68A2F8}" type="presParOf" srcId="{D837EEDF-7F81-44DA-B7CE-9E3BD016DACB}" destId="{146C575A-F798-48E5-B677-5C7BC26C0E4A}" srcOrd="0" destOrd="0" presId="urn:microsoft.com/office/officeart/2005/8/layout/process4"/>
    <dgm:cxn modelId="{6C233758-D430-4BF7-975B-1F19FDCF6221}" type="presParOf" srcId="{736218C5-EF21-47E4-8CB2-073523B8AE45}" destId="{6EB9D755-E039-456C-95C4-267CC86F51AB}" srcOrd="5" destOrd="0" presId="urn:microsoft.com/office/officeart/2005/8/layout/process4"/>
    <dgm:cxn modelId="{E6730999-8786-4350-8800-8D1B5FA4B022}" type="presParOf" srcId="{736218C5-EF21-47E4-8CB2-073523B8AE45}" destId="{E2B6B9C0-B9B0-4042-8456-4BDB4CEDB197}" srcOrd="6" destOrd="0" presId="urn:microsoft.com/office/officeart/2005/8/layout/process4"/>
    <dgm:cxn modelId="{B791439F-9909-40AE-8A6F-32A849167BA0}" type="presParOf" srcId="{E2B6B9C0-B9B0-4042-8456-4BDB4CEDB197}" destId="{AF144EC6-1552-4E9A-9893-1E5B2774EA35}" srcOrd="0" destOrd="0" presId="urn:microsoft.com/office/officeart/2005/8/layout/process4"/>
    <dgm:cxn modelId="{37F1D883-BAB7-4C0A-B248-BEF660C4FBFF}" type="presParOf" srcId="{736218C5-EF21-47E4-8CB2-073523B8AE45}" destId="{9BA69DED-180B-4D33-9AAC-7953DF2A0D64}" srcOrd="7" destOrd="0" presId="urn:microsoft.com/office/officeart/2005/8/layout/process4"/>
    <dgm:cxn modelId="{44644D29-1C34-4804-83A9-392AECF5D60F}" type="presParOf" srcId="{736218C5-EF21-47E4-8CB2-073523B8AE45}" destId="{454CA5D2-3FFC-402D-8DE7-DD190112EC88}" srcOrd="8" destOrd="0" presId="urn:microsoft.com/office/officeart/2005/8/layout/process4"/>
    <dgm:cxn modelId="{51B4C08C-A198-42AD-80CF-2CF5D83A517C}" type="presParOf" srcId="{454CA5D2-3FFC-402D-8DE7-DD190112EC88}" destId="{84E12539-8D01-401A-B554-FC9209D1F168}" srcOrd="0" destOrd="0" presId="urn:microsoft.com/office/officeart/2005/8/layout/process4"/>
    <dgm:cxn modelId="{06746A4C-0A4F-4BBA-87C5-90EAD75A10D9}" type="presParOf" srcId="{736218C5-EF21-47E4-8CB2-073523B8AE45}" destId="{F3EE3E83-0B21-4E64-AF30-FE751C81F512}" srcOrd="9" destOrd="0" presId="urn:microsoft.com/office/officeart/2005/8/layout/process4"/>
    <dgm:cxn modelId="{27ACB7C8-C8AE-47FB-8AE0-357E3ABF8CE6}" type="presParOf" srcId="{736218C5-EF21-47E4-8CB2-073523B8AE45}" destId="{C28A3BAE-2A58-42C2-820F-AB89FB8F4911}" srcOrd="10" destOrd="0" presId="urn:microsoft.com/office/officeart/2005/8/layout/process4"/>
    <dgm:cxn modelId="{044934D8-D460-4778-BDD7-79047D92EEC8}" type="presParOf" srcId="{C28A3BAE-2A58-42C2-820F-AB89FB8F4911}" destId="{44C65902-3002-4A27-8115-F5C2AA46E00C}" srcOrd="0" destOrd="0" presId="urn:microsoft.com/office/officeart/2005/8/layout/process4"/>
    <dgm:cxn modelId="{597EF7B2-A9A1-46C1-8BEE-D74F31B859E5}" type="presParOf" srcId="{736218C5-EF21-47E4-8CB2-073523B8AE45}" destId="{D462879A-3A0A-406B-8204-BC551E804685}" srcOrd="11" destOrd="0" presId="urn:microsoft.com/office/officeart/2005/8/layout/process4"/>
    <dgm:cxn modelId="{826A34D3-F3A2-457D-AB3F-5FCB8F0F5FCD}" type="presParOf" srcId="{736218C5-EF21-47E4-8CB2-073523B8AE45}" destId="{0DFCADF8-5AF3-409F-AFD4-ED471E0FF20B}" srcOrd="12" destOrd="0" presId="urn:microsoft.com/office/officeart/2005/8/layout/process4"/>
    <dgm:cxn modelId="{7565E4DE-2AA2-4635-B1D6-FA2CABD4B1EE}" type="presParOf" srcId="{0DFCADF8-5AF3-409F-AFD4-ED471E0FF20B}" destId="{6176F5F8-F1C9-4DED-8FEF-D012C6B2E4A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2F5355A-CB3D-4C8C-AE79-33945C872490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r-HR"/>
        </a:p>
      </dgm:t>
    </dgm:pt>
    <dgm:pt modelId="{31A011F0-B81E-4667-9BAA-5D9BE9F25D1C}">
      <dgm:prSet/>
      <dgm:spPr/>
      <dgm:t>
        <a:bodyPr/>
        <a:lstStyle/>
        <a:p>
          <a:r>
            <a:rPr lang="hr-HR" b="1" dirty="0"/>
            <a:t>1. razumjeti zašto ljudi ne/koriste zdravstvena ponašanja </a:t>
          </a:r>
        </a:p>
        <a:p>
          <a:r>
            <a:rPr lang="hr-HR" b="1" dirty="0"/>
            <a:t>– proučiti njihove percepcije, vjerovanja i motivaciju vezanu uz zdravlje </a:t>
          </a:r>
        </a:p>
      </dgm:t>
    </dgm:pt>
    <dgm:pt modelId="{FB0E29E9-E327-4718-8C29-0FC1C634A251}" type="parTrans" cxnId="{EFBB9AD2-CA5C-4685-8E7E-B2C6A54A5844}">
      <dgm:prSet/>
      <dgm:spPr/>
      <dgm:t>
        <a:bodyPr/>
        <a:lstStyle/>
        <a:p>
          <a:endParaRPr lang="hr-HR"/>
        </a:p>
      </dgm:t>
    </dgm:pt>
    <dgm:pt modelId="{961F99B6-2D3C-49C8-87FB-D78475DF25F5}" type="sibTrans" cxnId="{EFBB9AD2-CA5C-4685-8E7E-B2C6A54A5844}">
      <dgm:prSet/>
      <dgm:spPr/>
      <dgm:t>
        <a:bodyPr/>
        <a:lstStyle/>
        <a:p>
          <a:endParaRPr lang="hr-HR"/>
        </a:p>
      </dgm:t>
    </dgm:pt>
    <dgm:pt modelId="{5B83D4CA-63F5-4ADB-B1BC-F90913C7CDAD}">
      <dgm:prSet custT="1"/>
      <dgm:spPr/>
      <dgm:t>
        <a:bodyPr/>
        <a:lstStyle/>
        <a:p>
          <a:r>
            <a:rPr lang="hr-HR" sz="1800" b="1"/>
            <a:t>2. osmisliti intervencije za promjenu ponašanja</a:t>
          </a:r>
          <a:endParaRPr lang="hr-HR" sz="1800" b="1" dirty="0"/>
        </a:p>
      </dgm:t>
    </dgm:pt>
    <dgm:pt modelId="{94765555-6F56-4688-A879-EB62E602F291}" type="parTrans" cxnId="{5509D34E-A392-4B8B-814D-799C9186B3A5}">
      <dgm:prSet/>
      <dgm:spPr/>
      <dgm:t>
        <a:bodyPr/>
        <a:lstStyle/>
        <a:p>
          <a:endParaRPr lang="hr-HR"/>
        </a:p>
      </dgm:t>
    </dgm:pt>
    <dgm:pt modelId="{02FCB0AE-5FE2-49EC-993C-9D6804D57C61}" type="sibTrans" cxnId="{5509D34E-A392-4B8B-814D-799C9186B3A5}">
      <dgm:prSet/>
      <dgm:spPr/>
      <dgm:t>
        <a:bodyPr/>
        <a:lstStyle/>
        <a:p>
          <a:endParaRPr lang="hr-HR"/>
        </a:p>
      </dgm:t>
    </dgm:pt>
    <dgm:pt modelId="{6CC24963-5393-4CEB-888E-224EF8C57E83}" type="pres">
      <dgm:prSet presAssocID="{A2F5355A-CB3D-4C8C-AE79-33945C872490}" presName="Name0" presStyleCnt="0">
        <dgm:presLayoutVars>
          <dgm:dir/>
          <dgm:animOne val="branch"/>
          <dgm:animLvl val="lvl"/>
        </dgm:presLayoutVars>
      </dgm:prSet>
      <dgm:spPr/>
    </dgm:pt>
    <dgm:pt modelId="{34DF3082-4C13-42A0-B96B-6D430F718F54}" type="pres">
      <dgm:prSet presAssocID="{31A011F0-B81E-4667-9BAA-5D9BE9F25D1C}" presName="chaos" presStyleCnt="0"/>
      <dgm:spPr/>
    </dgm:pt>
    <dgm:pt modelId="{822A3B88-E0D3-4C1A-86B3-190BB21690B7}" type="pres">
      <dgm:prSet presAssocID="{31A011F0-B81E-4667-9BAA-5D9BE9F25D1C}" presName="parTx1" presStyleLbl="revTx" presStyleIdx="0" presStyleCnt="1"/>
      <dgm:spPr/>
    </dgm:pt>
    <dgm:pt modelId="{D699651E-131F-4867-A4BA-402F476341F9}" type="pres">
      <dgm:prSet presAssocID="{31A011F0-B81E-4667-9BAA-5D9BE9F25D1C}" presName="c1" presStyleLbl="node1" presStyleIdx="0" presStyleCnt="19"/>
      <dgm:spPr/>
    </dgm:pt>
    <dgm:pt modelId="{D8E36364-0FDA-4E63-843B-B895FB81807C}" type="pres">
      <dgm:prSet presAssocID="{31A011F0-B81E-4667-9BAA-5D9BE9F25D1C}" presName="c2" presStyleLbl="node1" presStyleIdx="1" presStyleCnt="19"/>
      <dgm:spPr/>
    </dgm:pt>
    <dgm:pt modelId="{CCC237D5-C84C-4B91-AF3F-AE825367DA83}" type="pres">
      <dgm:prSet presAssocID="{31A011F0-B81E-4667-9BAA-5D9BE9F25D1C}" presName="c3" presStyleLbl="node1" presStyleIdx="2" presStyleCnt="19"/>
      <dgm:spPr/>
    </dgm:pt>
    <dgm:pt modelId="{BA4788E2-7B8E-4485-B1E9-4C4938A438AC}" type="pres">
      <dgm:prSet presAssocID="{31A011F0-B81E-4667-9BAA-5D9BE9F25D1C}" presName="c4" presStyleLbl="node1" presStyleIdx="3" presStyleCnt="19"/>
      <dgm:spPr/>
    </dgm:pt>
    <dgm:pt modelId="{A78B87F7-995E-44E8-880C-C70BDEBB02FD}" type="pres">
      <dgm:prSet presAssocID="{31A011F0-B81E-4667-9BAA-5D9BE9F25D1C}" presName="c5" presStyleLbl="node1" presStyleIdx="4" presStyleCnt="19"/>
      <dgm:spPr/>
    </dgm:pt>
    <dgm:pt modelId="{D3F1670F-436E-4367-9A62-F2D940D1DD89}" type="pres">
      <dgm:prSet presAssocID="{31A011F0-B81E-4667-9BAA-5D9BE9F25D1C}" presName="c6" presStyleLbl="node1" presStyleIdx="5" presStyleCnt="19"/>
      <dgm:spPr/>
    </dgm:pt>
    <dgm:pt modelId="{17C7ECDE-177E-424D-9977-99B1612BABB2}" type="pres">
      <dgm:prSet presAssocID="{31A011F0-B81E-4667-9BAA-5D9BE9F25D1C}" presName="c7" presStyleLbl="node1" presStyleIdx="6" presStyleCnt="19"/>
      <dgm:spPr/>
    </dgm:pt>
    <dgm:pt modelId="{C3A9C389-6267-4317-A7AE-4E66CD859EF1}" type="pres">
      <dgm:prSet presAssocID="{31A011F0-B81E-4667-9BAA-5D9BE9F25D1C}" presName="c8" presStyleLbl="node1" presStyleIdx="7" presStyleCnt="19"/>
      <dgm:spPr/>
    </dgm:pt>
    <dgm:pt modelId="{CA61BED9-CEA1-4059-8DBA-FF40021A7F35}" type="pres">
      <dgm:prSet presAssocID="{31A011F0-B81E-4667-9BAA-5D9BE9F25D1C}" presName="c9" presStyleLbl="node1" presStyleIdx="8" presStyleCnt="19" custLinFactNeighborX="38674" custLinFactNeighborY="-79087"/>
      <dgm:spPr/>
    </dgm:pt>
    <dgm:pt modelId="{4AA244B2-BA4F-4B0F-909F-63153359CD53}" type="pres">
      <dgm:prSet presAssocID="{31A011F0-B81E-4667-9BAA-5D9BE9F25D1C}" presName="c10" presStyleLbl="node1" presStyleIdx="9" presStyleCnt="19"/>
      <dgm:spPr/>
    </dgm:pt>
    <dgm:pt modelId="{591C0F45-FB61-491C-BB66-82B3B8862C4A}" type="pres">
      <dgm:prSet presAssocID="{31A011F0-B81E-4667-9BAA-5D9BE9F25D1C}" presName="c11" presStyleLbl="node1" presStyleIdx="10" presStyleCnt="19"/>
      <dgm:spPr/>
    </dgm:pt>
    <dgm:pt modelId="{C514EACE-17A3-40CC-BC17-FA109CA13755}" type="pres">
      <dgm:prSet presAssocID="{31A011F0-B81E-4667-9BAA-5D9BE9F25D1C}" presName="c12" presStyleLbl="node1" presStyleIdx="11" presStyleCnt="19"/>
      <dgm:spPr/>
    </dgm:pt>
    <dgm:pt modelId="{13692A43-D7FA-42AF-8D59-84873268122E}" type="pres">
      <dgm:prSet presAssocID="{31A011F0-B81E-4667-9BAA-5D9BE9F25D1C}" presName="c13" presStyleLbl="node1" presStyleIdx="12" presStyleCnt="19"/>
      <dgm:spPr/>
    </dgm:pt>
    <dgm:pt modelId="{E7386D14-3C91-49E1-A07A-258B6D73C013}" type="pres">
      <dgm:prSet presAssocID="{31A011F0-B81E-4667-9BAA-5D9BE9F25D1C}" presName="c14" presStyleLbl="node1" presStyleIdx="13" presStyleCnt="19"/>
      <dgm:spPr/>
    </dgm:pt>
    <dgm:pt modelId="{D8001E09-12D0-45FE-B703-0AEEBDD09A70}" type="pres">
      <dgm:prSet presAssocID="{31A011F0-B81E-4667-9BAA-5D9BE9F25D1C}" presName="c15" presStyleLbl="node1" presStyleIdx="14" presStyleCnt="19"/>
      <dgm:spPr/>
    </dgm:pt>
    <dgm:pt modelId="{693AE06C-A9E3-442A-AECC-F37226B2702A}" type="pres">
      <dgm:prSet presAssocID="{31A011F0-B81E-4667-9BAA-5D9BE9F25D1C}" presName="c16" presStyleLbl="node1" presStyleIdx="15" presStyleCnt="19"/>
      <dgm:spPr/>
    </dgm:pt>
    <dgm:pt modelId="{D9AA5018-857D-4CB5-9C08-6C7AC4885066}" type="pres">
      <dgm:prSet presAssocID="{31A011F0-B81E-4667-9BAA-5D9BE9F25D1C}" presName="c17" presStyleLbl="node1" presStyleIdx="16" presStyleCnt="19"/>
      <dgm:spPr/>
    </dgm:pt>
    <dgm:pt modelId="{671160BF-BB24-4961-87B1-A9DF3AE3735C}" type="pres">
      <dgm:prSet presAssocID="{31A011F0-B81E-4667-9BAA-5D9BE9F25D1C}" presName="c18" presStyleLbl="node1" presStyleIdx="17" presStyleCnt="19"/>
      <dgm:spPr/>
    </dgm:pt>
    <dgm:pt modelId="{6F782028-6CE8-4EA8-B16E-5B7BF09E677A}" type="pres">
      <dgm:prSet presAssocID="{961F99B6-2D3C-49C8-87FB-D78475DF25F5}" presName="chevronComposite1" presStyleCnt="0"/>
      <dgm:spPr/>
    </dgm:pt>
    <dgm:pt modelId="{08BD7B2E-2171-45A3-817E-ECE9EAFEC56E}" type="pres">
      <dgm:prSet presAssocID="{961F99B6-2D3C-49C8-87FB-D78475DF25F5}" presName="chevron1" presStyleLbl="sibTrans2D1" presStyleIdx="0" presStyleCnt="2"/>
      <dgm:spPr/>
    </dgm:pt>
    <dgm:pt modelId="{1D3F8373-3291-40E8-844E-23101ED89C7C}" type="pres">
      <dgm:prSet presAssocID="{961F99B6-2D3C-49C8-87FB-D78475DF25F5}" presName="spChevron1" presStyleCnt="0"/>
      <dgm:spPr/>
    </dgm:pt>
    <dgm:pt modelId="{C0D338FC-391B-454C-ADEA-FD076E44760F}" type="pres">
      <dgm:prSet presAssocID="{961F99B6-2D3C-49C8-87FB-D78475DF25F5}" presName="overlap" presStyleCnt="0"/>
      <dgm:spPr/>
    </dgm:pt>
    <dgm:pt modelId="{951AA861-978F-4719-A38D-B9316B245AD8}" type="pres">
      <dgm:prSet presAssocID="{961F99B6-2D3C-49C8-87FB-D78475DF25F5}" presName="chevronComposite2" presStyleCnt="0"/>
      <dgm:spPr/>
    </dgm:pt>
    <dgm:pt modelId="{D44BB8EA-A989-4409-959C-187CEF794D4E}" type="pres">
      <dgm:prSet presAssocID="{961F99B6-2D3C-49C8-87FB-D78475DF25F5}" presName="chevron2" presStyleLbl="sibTrans2D1" presStyleIdx="1" presStyleCnt="2"/>
      <dgm:spPr/>
    </dgm:pt>
    <dgm:pt modelId="{D9969DDF-F8EA-4ADC-9DC2-1F8433E1BBCC}" type="pres">
      <dgm:prSet presAssocID="{961F99B6-2D3C-49C8-87FB-D78475DF25F5}" presName="spChevron2" presStyleCnt="0"/>
      <dgm:spPr/>
    </dgm:pt>
    <dgm:pt modelId="{EB401654-0206-4921-84E1-0D835E123D61}" type="pres">
      <dgm:prSet presAssocID="{5B83D4CA-63F5-4ADB-B1BC-F90913C7CDAD}" presName="last" presStyleCnt="0"/>
      <dgm:spPr/>
    </dgm:pt>
    <dgm:pt modelId="{CBB5AFB2-52C1-43A3-AA20-C07B94B4C594}" type="pres">
      <dgm:prSet presAssocID="{5B83D4CA-63F5-4ADB-B1BC-F90913C7CDAD}" presName="circleTx" presStyleLbl="node1" presStyleIdx="18" presStyleCnt="19"/>
      <dgm:spPr/>
    </dgm:pt>
    <dgm:pt modelId="{EFD6B53E-355A-4091-8ADF-8762164AECDD}" type="pres">
      <dgm:prSet presAssocID="{5B83D4CA-63F5-4ADB-B1BC-F90913C7CDAD}" presName="spN" presStyleCnt="0"/>
      <dgm:spPr/>
    </dgm:pt>
  </dgm:ptLst>
  <dgm:cxnLst>
    <dgm:cxn modelId="{8B0DF20F-1B07-4D00-BD90-724149FAAF63}" type="presOf" srcId="{A2F5355A-CB3D-4C8C-AE79-33945C872490}" destId="{6CC24963-5393-4CEB-888E-224EF8C57E83}" srcOrd="0" destOrd="0" presId="urn:microsoft.com/office/officeart/2009/3/layout/RandomtoResultProcess"/>
    <dgm:cxn modelId="{9E32AD47-1B4D-41FD-8DF4-6FE41EC6B6F6}" type="presOf" srcId="{5B83D4CA-63F5-4ADB-B1BC-F90913C7CDAD}" destId="{CBB5AFB2-52C1-43A3-AA20-C07B94B4C594}" srcOrd="0" destOrd="0" presId="urn:microsoft.com/office/officeart/2009/3/layout/RandomtoResultProcess"/>
    <dgm:cxn modelId="{5509D34E-A392-4B8B-814D-799C9186B3A5}" srcId="{A2F5355A-CB3D-4C8C-AE79-33945C872490}" destId="{5B83D4CA-63F5-4ADB-B1BC-F90913C7CDAD}" srcOrd="1" destOrd="0" parTransId="{94765555-6F56-4688-A879-EB62E602F291}" sibTransId="{02FCB0AE-5FE2-49EC-993C-9D6804D57C61}"/>
    <dgm:cxn modelId="{68143CC4-C38D-4ABF-AE6B-8324D7DD6A14}" type="presOf" srcId="{31A011F0-B81E-4667-9BAA-5D9BE9F25D1C}" destId="{822A3B88-E0D3-4C1A-86B3-190BB21690B7}" srcOrd="0" destOrd="0" presId="urn:microsoft.com/office/officeart/2009/3/layout/RandomtoResultProcess"/>
    <dgm:cxn modelId="{EFBB9AD2-CA5C-4685-8E7E-B2C6A54A5844}" srcId="{A2F5355A-CB3D-4C8C-AE79-33945C872490}" destId="{31A011F0-B81E-4667-9BAA-5D9BE9F25D1C}" srcOrd="0" destOrd="0" parTransId="{FB0E29E9-E327-4718-8C29-0FC1C634A251}" sibTransId="{961F99B6-2D3C-49C8-87FB-D78475DF25F5}"/>
    <dgm:cxn modelId="{E1D25453-ACEE-40C0-AC84-765D215C4B8A}" type="presParOf" srcId="{6CC24963-5393-4CEB-888E-224EF8C57E83}" destId="{34DF3082-4C13-42A0-B96B-6D430F718F54}" srcOrd="0" destOrd="0" presId="urn:microsoft.com/office/officeart/2009/3/layout/RandomtoResultProcess"/>
    <dgm:cxn modelId="{4A9C5D22-0EB6-4FD7-9AF2-E2304AE7E16D}" type="presParOf" srcId="{34DF3082-4C13-42A0-B96B-6D430F718F54}" destId="{822A3B88-E0D3-4C1A-86B3-190BB21690B7}" srcOrd="0" destOrd="0" presId="urn:microsoft.com/office/officeart/2009/3/layout/RandomtoResultProcess"/>
    <dgm:cxn modelId="{87CF7BE6-D5CF-41E9-A4A8-EC41B26CC29D}" type="presParOf" srcId="{34DF3082-4C13-42A0-B96B-6D430F718F54}" destId="{D699651E-131F-4867-A4BA-402F476341F9}" srcOrd="1" destOrd="0" presId="urn:microsoft.com/office/officeart/2009/3/layout/RandomtoResultProcess"/>
    <dgm:cxn modelId="{800B313F-5D83-4E9E-909E-B40872C6F05B}" type="presParOf" srcId="{34DF3082-4C13-42A0-B96B-6D430F718F54}" destId="{D8E36364-0FDA-4E63-843B-B895FB81807C}" srcOrd="2" destOrd="0" presId="urn:microsoft.com/office/officeart/2009/3/layout/RandomtoResultProcess"/>
    <dgm:cxn modelId="{285D50AA-D326-43A1-A5BA-24C2C810AA8D}" type="presParOf" srcId="{34DF3082-4C13-42A0-B96B-6D430F718F54}" destId="{CCC237D5-C84C-4B91-AF3F-AE825367DA83}" srcOrd="3" destOrd="0" presId="urn:microsoft.com/office/officeart/2009/3/layout/RandomtoResultProcess"/>
    <dgm:cxn modelId="{6DA97EC8-C33F-4179-8180-DEB336F7598D}" type="presParOf" srcId="{34DF3082-4C13-42A0-B96B-6D430F718F54}" destId="{BA4788E2-7B8E-4485-B1E9-4C4938A438AC}" srcOrd="4" destOrd="0" presId="urn:microsoft.com/office/officeart/2009/3/layout/RandomtoResultProcess"/>
    <dgm:cxn modelId="{CAF186FB-2668-4FCB-A709-683769909D65}" type="presParOf" srcId="{34DF3082-4C13-42A0-B96B-6D430F718F54}" destId="{A78B87F7-995E-44E8-880C-C70BDEBB02FD}" srcOrd="5" destOrd="0" presId="urn:microsoft.com/office/officeart/2009/3/layout/RandomtoResultProcess"/>
    <dgm:cxn modelId="{681D19FF-3E86-4A80-9D26-148E33E25194}" type="presParOf" srcId="{34DF3082-4C13-42A0-B96B-6D430F718F54}" destId="{D3F1670F-436E-4367-9A62-F2D940D1DD89}" srcOrd="6" destOrd="0" presId="urn:microsoft.com/office/officeart/2009/3/layout/RandomtoResultProcess"/>
    <dgm:cxn modelId="{3F59F0DD-8F98-43A5-BD34-10BAF0679712}" type="presParOf" srcId="{34DF3082-4C13-42A0-B96B-6D430F718F54}" destId="{17C7ECDE-177E-424D-9977-99B1612BABB2}" srcOrd="7" destOrd="0" presId="urn:microsoft.com/office/officeart/2009/3/layout/RandomtoResultProcess"/>
    <dgm:cxn modelId="{7D092C00-9F97-4B19-B054-22F4EF1BE4D7}" type="presParOf" srcId="{34DF3082-4C13-42A0-B96B-6D430F718F54}" destId="{C3A9C389-6267-4317-A7AE-4E66CD859EF1}" srcOrd="8" destOrd="0" presId="urn:microsoft.com/office/officeart/2009/3/layout/RandomtoResultProcess"/>
    <dgm:cxn modelId="{34374033-668B-4796-B96E-9DE56671CBFC}" type="presParOf" srcId="{34DF3082-4C13-42A0-B96B-6D430F718F54}" destId="{CA61BED9-CEA1-4059-8DBA-FF40021A7F35}" srcOrd="9" destOrd="0" presId="urn:microsoft.com/office/officeart/2009/3/layout/RandomtoResultProcess"/>
    <dgm:cxn modelId="{9DF19ACE-7394-4C09-8C27-6B89AF1D33DB}" type="presParOf" srcId="{34DF3082-4C13-42A0-B96B-6D430F718F54}" destId="{4AA244B2-BA4F-4B0F-909F-63153359CD53}" srcOrd="10" destOrd="0" presId="urn:microsoft.com/office/officeart/2009/3/layout/RandomtoResultProcess"/>
    <dgm:cxn modelId="{C8EC04A2-739C-4215-A14A-8661B3210828}" type="presParOf" srcId="{34DF3082-4C13-42A0-B96B-6D430F718F54}" destId="{591C0F45-FB61-491C-BB66-82B3B8862C4A}" srcOrd="11" destOrd="0" presId="urn:microsoft.com/office/officeart/2009/3/layout/RandomtoResultProcess"/>
    <dgm:cxn modelId="{BA316298-9F0D-4610-8936-D54A054C57D0}" type="presParOf" srcId="{34DF3082-4C13-42A0-B96B-6D430F718F54}" destId="{C514EACE-17A3-40CC-BC17-FA109CA13755}" srcOrd="12" destOrd="0" presId="urn:microsoft.com/office/officeart/2009/3/layout/RandomtoResultProcess"/>
    <dgm:cxn modelId="{2397CE8B-678C-42B1-B1C5-FD280EE914A3}" type="presParOf" srcId="{34DF3082-4C13-42A0-B96B-6D430F718F54}" destId="{13692A43-D7FA-42AF-8D59-84873268122E}" srcOrd="13" destOrd="0" presId="urn:microsoft.com/office/officeart/2009/3/layout/RandomtoResultProcess"/>
    <dgm:cxn modelId="{83344D93-CD8A-4CCB-B8D9-58E321572421}" type="presParOf" srcId="{34DF3082-4C13-42A0-B96B-6D430F718F54}" destId="{E7386D14-3C91-49E1-A07A-258B6D73C013}" srcOrd="14" destOrd="0" presId="urn:microsoft.com/office/officeart/2009/3/layout/RandomtoResultProcess"/>
    <dgm:cxn modelId="{28AF62FD-5FE8-40CA-8589-ED9C608ACBDD}" type="presParOf" srcId="{34DF3082-4C13-42A0-B96B-6D430F718F54}" destId="{D8001E09-12D0-45FE-B703-0AEEBDD09A70}" srcOrd="15" destOrd="0" presId="urn:microsoft.com/office/officeart/2009/3/layout/RandomtoResultProcess"/>
    <dgm:cxn modelId="{3C0148CF-F74C-4C0C-AD81-D61207806DDB}" type="presParOf" srcId="{34DF3082-4C13-42A0-B96B-6D430F718F54}" destId="{693AE06C-A9E3-442A-AECC-F37226B2702A}" srcOrd="16" destOrd="0" presId="urn:microsoft.com/office/officeart/2009/3/layout/RandomtoResultProcess"/>
    <dgm:cxn modelId="{95E91973-5C7B-4D88-9C14-D6F0E1463854}" type="presParOf" srcId="{34DF3082-4C13-42A0-B96B-6D430F718F54}" destId="{D9AA5018-857D-4CB5-9C08-6C7AC4885066}" srcOrd="17" destOrd="0" presId="urn:microsoft.com/office/officeart/2009/3/layout/RandomtoResultProcess"/>
    <dgm:cxn modelId="{D40C8B5C-893F-4D87-B4A8-580EB6418B4B}" type="presParOf" srcId="{34DF3082-4C13-42A0-B96B-6D430F718F54}" destId="{671160BF-BB24-4961-87B1-A9DF3AE3735C}" srcOrd="18" destOrd="0" presId="urn:microsoft.com/office/officeart/2009/3/layout/RandomtoResultProcess"/>
    <dgm:cxn modelId="{2C282E44-2CC7-4618-8AF7-687C37F17A3C}" type="presParOf" srcId="{6CC24963-5393-4CEB-888E-224EF8C57E83}" destId="{6F782028-6CE8-4EA8-B16E-5B7BF09E677A}" srcOrd="1" destOrd="0" presId="urn:microsoft.com/office/officeart/2009/3/layout/RandomtoResultProcess"/>
    <dgm:cxn modelId="{6FD26CC0-7D16-4E64-9CE9-E12FE1B333F3}" type="presParOf" srcId="{6F782028-6CE8-4EA8-B16E-5B7BF09E677A}" destId="{08BD7B2E-2171-45A3-817E-ECE9EAFEC56E}" srcOrd="0" destOrd="0" presId="urn:microsoft.com/office/officeart/2009/3/layout/RandomtoResultProcess"/>
    <dgm:cxn modelId="{F5A3B94E-0A87-4EA7-A704-29C0BCF4D7D8}" type="presParOf" srcId="{6F782028-6CE8-4EA8-B16E-5B7BF09E677A}" destId="{1D3F8373-3291-40E8-844E-23101ED89C7C}" srcOrd="1" destOrd="0" presId="urn:microsoft.com/office/officeart/2009/3/layout/RandomtoResultProcess"/>
    <dgm:cxn modelId="{01B4AC4A-F978-4BF4-89F9-7E7798AE298D}" type="presParOf" srcId="{6CC24963-5393-4CEB-888E-224EF8C57E83}" destId="{C0D338FC-391B-454C-ADEA-FD076E44760F}" srcOrd="2" destOrd="0" presId="urn:microsoft.com/office/officeart/2009/3/layout/RandomtoResultProcess"/>
    <dgm:cxn modelId="{23629FCD-959A-44A1-BE58-E5A47CFFED68}" type="presParOf" srcId="{6CC24963-5393-4CEB-888E-224EF8C57E83}" destId="{951AA861-978F-4719-A38D-B9316B245AD8}" srcOrd="3" destOrd="0" presId="urn:microsoft.com/office/officeart/2009/3/layout/RandomtoResultProcess"/>
    <dgm:cxn modelId="{D1032EB5-949B-4B38-8515-9BEF74BDAF13}" type="presParOf" srcId="{951AA861-978F-4719-A38D-B9316B245AD8}" destId="{D44BB8EA-A989-4409-959C-187CEF794D4E}" srcOrd="0" destOrd="0" presId="urn:microsoft.com/office/officeart/2009/3/layout/RandomtoResultProcess"/>
    <dgm:cxn modelId="{7F22D260-63E9-4318-9C21-46677E22A6F6}" type="presParOf" srcId="{951AA861-978F-4719-A38D-B9316B245AD8}" destId="{D9969DDF-F8EA-4ADC-9DC2-1F8433E1BBCC}" srcOrd="1" destOrd="0" presId="urn:microsoft.com/office/officeart/2009/3/layout/RandomtoResultProcess"/>
    <dgm:cxn modelId="{6753526F-B0C1-4DF8-AAD2-080CDE883C55}" type="presParOf" srcId="{6CC24963-5393-4CEB-888E-224EF8C57E83}" destId="{EB401654-0206-4921-84E1-0D835E123D61}" srcOrd="4" destOrd="0" presId="urn:microsoft.com/office/officeart/2009/3/layout/RandomtoResultProcess"/>
    <dgm:cxn modelId="{A844F3F0-9293-4786-B0B3-8C68632DE4D0}" type="presParOf" srcId="{EB401654-0206-4921-84E1-0D835E123D61}" destId="{CBB5AFB2-52C1-43A3-AA20-C07B94B4C594}" srcOrd="0" destOrd="0" presId="urn:microsoft.com/office/officeart/2009/3/layout/RandomtoResultProcess"/>
    <dgm:cxn modelId="{2B6506BF-C039-48F3-A9A7-170B7B7F8F43}" type="presParOf" srcId="{EB401654-0206-4921-84E1-0D835E123D61}" destId="{EFD6B53E-355A-4091-8ADF-8762164AECD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486CBB8-F4F4-4077-A202-68467BA293F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F0C0EE28-45FA-4B51-95F6-8F7DA8D71AE5}">
      <dgm:prSet/>
      <dgm:spPr/>
      <dgm:t>
        <a:bodyPr/>
        <a:lstStyle/>
        <a:p>
          <a:r>
            <a:rPr lang="hr-HR"/>
            <a:t>atraktivnost rizičnih ponašanja</a:t>
          </a:r>
          <a:endParaRPr lang="hr-HR" dirty="0"/>
        </a:p>
      </dgm:t>
    </dgm:pt>
    <dgm:pt modelId="{6F7B33CB-65F4-4C4D-9AD4-F373A70A528E}" type="parTrans" cxnId="{A69C5BC1-498A-4B35-B4EC-5B6485833C56}">
      <dgm:prSet/>
      <dgm:spPr/>
      <dgm:t>
        <a:bodyPr/>
        <a:lstStyle/>
        <a:p>
          <a:endParaRPr lang="hr-HR"/>
        </a:p>
      </dgm:t>
    </dgm:pt>
    <dgm:pt modelId="{F44DD251-E6B0-43E8-838F-5A1D2CAF4C9E}" type="sibTrans" cxnId="{A69C5BC1-498A-4B35-B4EC-5B6485833C56}">
      <dgm:prSet/>
      <dgm:spPr/>
      <dgm:t>
        <a:bodyPr/>
        <a:lstStyle/>
        <a:p>
          <a:endParaRPr lang="hr-HR"/>
        </a:p>
      </dgm:t>
    </dgm:pt>
    <dgm:pt modelId="{2207C16B-767B-4DFE-9003-AC96B2171821}">
      <dgm:prSet/>
      <dgm:spPr/>
      <dgm:t>
        <a:bodyPr/>
        <a:lstStyle/>
        <a:p>
          <a:r>
            <a:rPr lang="hr-HR"/>
            <a:t>okolina </a:t>
          </a:r>
          <a:endParaRPr lang="hr-HR" dirty="0"/>
        </a:p>
      </dgm:t>
    </dgm:pt>
    <dgm:pt modelId="{D661293F-7AB9-4C5C-9F36-96B540DECDD4}" type="parTrans" cxnId="{58D2CC91-A98C-4EEE-A522-4E5602C9BDCA}">
      <dgm:prSet/>
      <dgm:spPr/>
      <dgm:t>
        <a:bodyPr/>
        <a:lstStyle/>
        <a:p>
          <a:endParaRPr lang="hr-HR"/>
        </a:p>
      </dgm:t>
    </dgm:pt>
    <dgm:pt modelId="{7611D8BC-3800-4E7D-9087-F5BC6FD554F3}" type="sibTrans" cxnId="{58D2CC91-A98C-4EEE-A522-4E5602C9BDCA}">
      <dgm:prSet/>
      <dgm:spPr/>
      <dgm:t>
        <a:bodyPr/>
        <a:lstStyle/>
        <a:p>
          <a:endParaRPr lang="hr-HR"/>
        </a:p>
      </dgm:t>
    </dgm:pt>
    <dgm:pt modelId="{B9A4A815-94DC-4E91-A09C-07B263C88AB4}">
      <dgm:prSet/>
      <dgm:spPr/>
      <dgm:t>
        <a:bodyPr/>
        <a:lstStyle/>
        <a:p>
          <a:r>
            <a:rPr lang="hr-HR"/>
            <a:t>automatiziranost </a:t>
          </a:r>
          <a:endParaRPr lang="hr-HR" dirty="0"/>
        </a:p>
      </dgm:t>
    </dgm:pt>
    <dgm:pt modelId="{64A2FE05-06F8-41B3-93DD-F4A1C4B68A6F}" type="parTrans" cxnId="{F0298B66-C738-473B-A980-21C936642EF5}">
      <dgm:prSet/>
      <dgm:spPr/>
      <dgm:t>
        <a:bodyPr/>
        <a:lstStyle/>
        <a:p>
          <a:endParaRPr lang="hr-HR"/>
        </a:p>
      </dgm:t>
    </dgm:pt>
    <dgm:pt modelId="{2606A974-07A6-4388-AB7F-FDAEDFE9705C}" type="sibTrans" cxnId="{F0298B66-C738-473B-A980-21C936642EF5}">
      <dgm:prSet/>
      <dgm:spPr/>
      <dgm:t>
        <a:bodyPr/>
        <a:lstStyle/>
        <a:p>
          <a:endParaRPr lang="hr-HR"/>
        </a:p>
      </dgm:t>
    </dgm:pt>
    <dgm:pt modelId="{9CB5F1CD-CDBA-4276-BA63-227213E18791}">
      <dgm:prSet/>
      <dgm:spPr/>
      <dgm:t>
        <a:bodyPr/>
        <a:lstStyle/>
        <a:p>
          <a:r>
            <a:rPr lang="hr-HR"/>
            <a:t>teško mijenjanje navika</a:t>
          </a:r>
          <a:endParaRPr lang="hr-HR" dirty="0"/>
        </a:p>
      </dgm:t>
    </dgm:pt>
    <dgm:pt modelId="{3DCE44D5-7D10-400C-A4BF-03117A184BBB}" type="parTrans" cxnId="{1FC2454D-6A3B-4774-B964-02DECBBBAB70}">
      <dgm:prSet/>
      <dgm:spPr/>
      <dgm:t>
        <a:bodyPr/>
        <a:lstStyle/>
        <a:p>
          <a:endParaRPr lang="hr-HR"/>
        </a:p>
      </dgm:t>
    </dgm:pt>
    <dgm:pt modelId="{9CEB34E3-3832-4E20-A220-149DDC96DFBC}" type="sibTrans" cxnId="{1FC2454D-6A3B-4774-B964-02DECBBBAB70}">
      <dgm:prSet/>
      <dgm:spPr/>
      <dgm:t>
        <a:bodyPr/>
        <a:lstStyle/>
        <a:p>
          <a:endParaRPr lang="hr-HR"/>
        </a:p>
      </dgm:t>
    </dgm:pt>
    <dgm:pt modelId="{CDBDC08F-9AE2-4FB0-8834-E58F2E7BBA33}">
      <dgm:prSet/>
      <dgm:spPr/>
      <dgm:t>
        <a:bodyPr/>
        <a:lstStyle/>
        <a:p>
          <a:r>
            <a:rPr lang="hr-HR"/>
            <a:t>odgođene posljedice ponašanja </a:t>
          </a:r>
          <a:endParaRPr lang="hr-HR" dirty="0"/>
        </a:p>
      </dgm:t>
    </dgm:pt>
    <dgm:pt modelId="{6ABF3A5A-272A-4472-8583-6F57C706EA17}" type="parTrans" cxnId="{D85FCEF5-BA58-4AB8-AC65-56D8FAFF7642}">
      <dgm:prSet/>
      <dgm:spPr/>
      <dgm:t>
        <a:bodyPr/>
        <a:lstStyle/>
        <a:p>
          <a:endParaRPr lang="hr-HR"/>
        </a:p>
      </dgm:t>
    </dgm:pt>
    <dgm:pt modelId="{0B939188-95DB-451B-92F2-88DB0F23A1FF}" type="sibTrans" cxnId="{D85FCEF5-BA58-4AB8-AC65-56D8FAFF7642}">
      <dgm:prSet/>
      <dgm:spPr/>
      <dgm:t>
        <a:bodyPr/>
        <a:lstStyle/>
        <a:p>
          <a:endParaRPr lang="hr-HR"/>
        </a:p>
      </dgm:t>
    </dgm:pt>
    <dgm:pt modelId="{5685BBBC-5EF5-48BA-B8AE-202C159D8E61}">
      <dgm:prSet/>
      <dgm:spPr/>
      <dgm:t>
        <a:bodyPr/>
        <a:lstStyle/>
        <a:p>
          <a:r>
            <a:rPr lang="hr-HR"/>
            <a:t>percepcija prijetnje zdravlju</a:t>
          </a:r>
        </a:p>
      </dgm:t>
    </dgm:pt>
    <dgm:pt modelId="{00245266-DA39-4491-8ECA-61A537C41C25}" type="parTrans" cxnId="{31C6F5DE-A9BE-4E63-8B69-C5199E417F2F}">
      <dgm:prSet/>
      <dgm:spPr/>
      <dgm:t>
        <a:bodyPr/>
        <a:lstStyle/>
        <a:p>
          <a:endParaRPr lang="hr-HR"/>
        </a:p>
      </dgm:t>
    </dgm:pt>
    <dgm:pt modelId="{AB6B7A12-8040-4AB2-8D80-B857B91D9170}" type="sibTrans" cxnId="{31C6F5DE-A9BE-4E63-8B69-C5199E417F2F}">
      <dgm:prSet/>
      <dgm:spPr/>
      <dgm:t>
        <a:bodyPr/>
        <a:lstStyle/>
        <a:p>
          <a:endParaRPr lang="hr-HR"/>
        </a:p>
      </dgm:t>
    </dgm:pt>
    <dgm:pt modelId="{DF7BD6BE-1A22-4F6B-9EB9-DE12C4491786}" type="pres">
      <dgm:prSet presAssocID="{0486CBB8-F4F4-4077-A202-68467BA293F3}" presName="rootnode" presStyleCnt="0">
        <dgm:presLayoutVars>
          <dgm:chMax/>
          <dgm:chPref/>
          <dgm:dir/>
          <dgm:animLvl val="lvl"/>
        </dgm:presLayoutVars>
      </dgm:prSet>
      <dgm:spPr/>
    </dgm:pt>
    <dgm:pt modelId="{BFC41BD6-3F48-41B7-B289-5C1383031F38}" type="pres">
      <dgm:prSet presAssocID="{F0C0EE28-45FA-4B51-95F6-8F7DA8D71AE5}" presName="composite" presStyleCnt="0"/>
      <dgm:spPr/>
    </dgm:pt>
    <dgm:pt modelId="{C5CD2F3F-2313-4478-BAE6-C96F19E704E5}" type="pres">
      <dgm:prSet presAssocID="{F0C0EE28-45FA-4B51-95F6-8F7DA8D71AE5}" presName="LShape" presStyleLbl="alignNode1" presStyleIdx="0" presStyleCnt="11"/>
      <dgm:spPr/>
    </dgm:pt>
    <dgm:pt modelId="{98B0015F-2230-4F22-8E9C-A72C2DAB6C2E}" type="pres">
      <dgm:prSet presAssocID="{F0C0EE28-45FA-4B51-95F6-8F7DA8D71AE5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607C68A7-BC1A-44F8-B7A1-282DD8C47EB6}" type="pres">
      <dgm:prSet presAssocID="{F0C0EE28-45FA-4B51-95F6-8F7DA8D71AE5}" presName="Triangle" presStyleLbl="alignNode1" presStyleIdx="1" presStyleCnt="11"/>
      <dgm:spPr/>
    </dgm:pt>
    <dgm:pt modelId="{77746522-C903-4EC0-B0E2-3F1B46B2DD8A}" type="pres">
      <dgm:prSet presAssocID="{F44DD251-E6B0-43E8-838F-5A1D2CAF4C9E}" presName="sibTrans" presStyleCnt="0"/>
      <dgm:spPr/>
    </dgm:pt>
    <dgm:pt modelId="{DA610439-E030-4553-B8FB-AEEC50CD5FF8}" type="pres">
      <dgm:prSet presAssocID="{F44DD251-E6B0-43E8-838F-5A1D2CAF4C9E}" presName="space" presStyleCnt="0"/>
      <dgm:spPr/>
    </dgm:pt>
    <dgm:pt modelId="{5651D3F0-5E6B-463F-B338-6A993B919B6F}" type="pres">
      <dgm:prSet presAssocID="{2207C16B-767B-4DFE-9003-AC96B2171821}" presName="composite" presStyleCnt="0"/>
      <dgm:spPr/>
    </dgm:pt>
    <dgm:pt modelId="{CDB12092-7987-4465-AEC6-372568352257}" type="pres">
      <dgm:prSet presAssocID="{2207C16B-767B-4DFE-9003-AC96B2171821}" presName="LShape" presStyleLbl="alignNode1" presStyleIdx="2" presStyleCnt="11"/>
      <dgm:spPr/>
    </dgm:pt>
    <dgm:pt modelId="{C0F66F88-C83E-4C70-96E5-CC8DB2299CF1}" type="pres">
      <dgm:prSet presAssocID="{2207C16B-767B-4DFE-9003-AC96B2171821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39B0B02D-A3D7-45C1-A6E3-B39D6D412530}" type="pres">
      <dgm:prSet presAssocID="{2207C16B-767B-4DFE-9003-AC96B2171821}" presName="Triangle" presStyleLbl="alignNode1" presStyleIdx="3" presStyleCnt="11"/>
      <dgm:spPr/>
    </dgm:pt>
    <dgm:pt modelId="{63383EF0-7FE0-4C26-882A-47F8A0915867}" type="pres">
      <dgm:prSet presAssocID="{7611D8BC-3800-4E7D-9087-F5BC6FD554F3}" presName="sibTrans" presStyleCnt="0"/>
      <dgm:spPr/>
    </dgm:pt>
    <dgm:pt modelId="{8BB6A84D-A292-4D28-A9FA-2212C343A541}" type="pres">
      <dgm:prSet presAssocID="{7611D8BC-3800-4E7D-9087-F5BC6FD554F3}" presName="space" presStyleCnt="0"/>
      <dgm:spPr/>
    </dgm:pt>
    <dgm:pt modelId="{2F2C3E94-AC61-4C40-8017-A2AF88DA0469}" type="pres">
      <dgm:prSet presAssocID="{B9A4A815-94DC-4E91-A09C-07B263C88AB4}" presName="composite" presStyleCnt="0"/>
      <dgm:spPr/>
    </dgm:pt>
    <dgm:pt modelId="{DF5D745E-31B3-46E1-9484-45E3744910AF}" type="pres">
      <dgm:prSet presAssocID="{B9A4A815-94DC-4E91-A09C-07B263C88AB4}" presName="LShape" presStyleLbl="alignNode1" presStyleIdx="4" presStyleCnt="11"/>
      <dgm:spPr/>
    </dgm:pt>
    <dgm:pt modelId="{F2BC3E2A-CBF9-4935-9045-6BD94ECA4D6E}" type="pres">
      <dgm:prSet presAssocID="{B9A4A815-94DC-4E91-A09C-07B263C88AB4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FBC30E2A-29EB-4C0B-AE33-F84FBF7F49DF}" type="pres">
      <dgm:prSet presAssocID="{B9A4A815-94DC-4E91-A09C-07B263C88AB4}" presName="Triangle" presStyleLbl="alignNode1" presStyleIdx="5" presStyleCnt="11"/>
      <dgm:spPr/>
    </dgm:pt>
    <dgm:pt modelId="{D915291F-0F5C-408C-8E86-00E822AA337D}" type="pres">
      <dgm:prSet presAssocID="{2606A974-07A6-4388-AB7F-FDAEDFE9705C}" presName="sibTrans" presStyleCnt="0"/>
      <dgm:spPr/>
    </dgm:pt>
    <dgm:pt modelId="{162D91EA-21B4-4CC5-B7D4-45CE15240B07}" type="pres">
      <dgm:prSet presAssocID="{2606A974-07A6-4388-AB7F-FDAEDFE9705C}" presName="space" presStyleCnt="0"/>
      <dgm:spPr/>
    </dgm:pt>
    <dgm:pt modelId="{19D6CD19-A825-47B1-B2C9-8FFB3BD7B433}" type="pres">
      <dgm:prSet presAssocID="{9CB5F1CD-CDBA-4276-BA63-227213E18791}" presName="composite" presStyleCnt="0"/>
      <dgm:spPr/>
    </dgm:pt>
    <dgm:pt modelId="{02E74C51-33FD-402D-A2CB-FAF92FB92DE0}" type="pres">
      <dgm:prSet presAssocID="{9CB5F1CD-CDBA-4276-BA63-227213E18791}" presName="LShape" presStyleLbl="alignNode1" presStyleIdx="6" presStyleCnt="11"/>
      <dgm:spPr/>
    </dgm:pt>
    <dgm:pt modelId="{D0121268-49A3-4AA6-997A-426D35A13F00}" type="pres">
      <dgm:prSet presAssocID="{9CB5F1CD-CDBA-4276-BA63-227213E18791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64CB8D68-563C-4CBC-B229-1159DE0EB2A1}" type="pres">
      <dgm:prSet presAssocID="{9CB5F1CD-CDBA-4276-BA63-227213E18791}" presName="Triangle" presStyleLbl="alignNode1" presStyleIdx="7" presStyleCnt="11"/>
      <dgm:spPr/>
    </dgm:pt>
    <dgm:pt modelId="{4C53072A-AD08-47B2-A16D-226D17ED3358}" type="pres">
      <dgm:prSet presAssocID="{9CEB34E3-3832-4E20-A220-149DDC96DFBC}" presName="sibTrans" presStyleCnt="0"/>
      <dgm:spPr/>
    </dgm:pt>
    <dgm:pt modelId="{E1AF0BD5-AF65-4AF7-8E55-7BD435298FFD}" type="pres">
      <dgm:prSet presAssocID="{9CEB34E3-3832-4E20-A220-149DDC96DFBC}" presName="space" presStyleCnt="0"/>
      <dgm:spPr/>
    </dgm:pt>
    <dgm:pt modelId="{FF16AAA8-81EF-40F8-8E95-54E36BCD6686}" type="pres">
      <dgm:prSet presAssocID="{CDBDC08F-9AE2-4FB0-8834-E58F2E7BBA33}" presName="composite" presStyleCnt="0"/>
      <dgm:spPr/>
    </dgm:pt>
    <dgm:pt modelId="{0428616F-0796-47FE-98B1-B13AF4067736}" type="pres">
      <dgm:prSet presAssocID="{CDBDC08F-9AE2-4FB0-8834-E58F2E7BBA33}" presName="LShape" presStyleLbl="alignNode1" presStyleIdx="8" presStyleCnt="11"/>
      <dgm:spPr/>
    </dgm:pt>
    <dgm:pt modelId="{FE05FBD8-D67E-4696-B885-9F763BACB57F}" type="pres">
      <dgm:prSet presAssocID="{CDBDC08F-9AE2-4FB0-8834-E58F2E7BBA33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E0305EAE-CC04-4760-B68B-99B2AD6814F6}" type="pres">
      <dgm:prSet presAssocID="{CDBDC08F-9AE2-4FB0-8834-E58F2E7BBA33}" presName="Triangle" presStyleLbl="alignNode1" presStyleIdx="9" presStyleCnt="11"/>
      <dgm:spPr/>
    </dgm:pt>
    <dgm:pt modelId="{F44D1C13-CC1F-44A1-AEB7-AD0A57B15CEF}" type="pres">
      <dgm:prSet presAssocID="{0B939188-95DB-451B-92F2-88DB0F23A1FF}" presName="sibTrans" presStyleCnt="0"/>
      <dgm:spPr/>
    </dgm:pt>
    <dgm:pt modelId="{B18FAA6B-D83F-4A49-A7F1-89D16A0F092D}" type="pres">
      <dgm:prSet presAssocID="{0B939188-95DB-451B-92F2-88DB0F23A1FF}" presName="space" presStyleCnt="0"/>
      <dgm:spPr/>
    </dgm:pt>
    <dgm:pt modelId="{DAAE3763-E1B2-418F-9B00-FFC700C8BB9E}" type="pres">
      <dgm:prSet presAssocID="{5685BBBC-5EF5-48BA-B8AE-202C159D8E61}" presName="composite" presStyleCnt="0"/>
      <dgm:spPr/>
    </dgm:pt>
    <dgm:pt modelId="{9AA01A9D-6E7B-48AB-89C0-1113999DB4D0}" type="pres">
      <dgm:prSet presAssocID="{5685BBBC-5EF5-48BA-B8AE-202C159D8E61}" presName="LShape" presStyleLbl="alignNode1" presStyleIdx="10" presStyleCnt="11"/>
      <dgm:spPr/>
    </dgm:pt>
    <dgm:pt modelId="{043DB067-D93E-435F-9983-6488A05D9F80}" type="pres">
      <dgm:prSet presAssocID="{5685BBBC-5EF5-48BA-B8AE-202C159D8E61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E4AB0E-C7A9-4B30-88DB-014EBF80395D}" type="presOf" srcId="{F0C0EE28-45FA-4B51-95F6-8F7DA8D71AE5}" destId="{98B0015F-2230-4F22-8E9C-A72C2DAB6C2E}" srcOrd="0" destOrd="0" presId="urn:microsoft.com/office/officeart/2009/3/layout/StepUpProcess"/>
    <dgm:cxn modelId="{1E39C41F-2DDC-43C7-AE05-CE58870AF777}" type="presOf" srcId="{B9A4A815-94DC-4E91-A09C-07B263C88AB4}" destId="{F2BC3E2A-CBF9-4935-9045-6BD94ECA4D6E}" srcOrd="0" destOrd="0" presId="urn:microsoft.com/office/officeart/2009/3/layout/StepUpProcess"/>
    <dgm:cxn modelId="{F0298B66-C738-473B-A980-21C936642EF5}" srcId="{0486CBB8-F4F4-4077-A202-68467BA293F3}" destId="{B9A4A815-94DC-4E91-A09C-07B263C88AB4}" srcOrd="2" destOrd="0" parTransId="{64A2FE05-06F8-41B3-93DD-F4A1C4B68A6F}" sibTransId="{2606A974-07A6-4388-AB7F-FDAEDFE9705C}"/>
    <dgm:cxn modelId="{1FC2454D-6A3B-4774-B964-02DECBBBAB70}" srcId="{0486CBB8-F4F4-4077-A202-68467BA293F3}" destId="{9CB5F1CD-CDBA-4276-BA63-227213E18791}" srcOrd="3" destOrd="0" parTransId="{3DCE44D5-7D10-400C-A4BF-03117A184BBB}" sibTransId="{9CEB34E3-3832-4E20-A220-149DDC96DFBC}"/>
    <dgm:cxn modelId="{DF2CDB74-83CA-4B4B-B87C-FA7E2DD4985F}" type="presOf" srcId="{CDBDC08F-9AE2-4FB0-8834-E58F2E7BBA33}" destId="{FE05FBD8-D67E-4696-B885-9F763BACB57F}" srcOrd="0" destOrd="0" presId="urn:microsoft.com/office/officeart/2009/3/layout/StepUpProcess"/>
    <dgm:cxn modelId="{58D2CC91-A98C-4EEE-A522-4E5602C9BDCA}" srcId="{0486CBB8-F4F4-4077-A202-68467BA293F3}" destId="{2207C16B-767B-4DFE-9003-AC96B2171821}" srcOrd="1" destOrd="0" parTransId="{D661293F-7AB9-4C5C-9F36-96B540DECDD4}" sibTransId="{7611D8BC-3800-4E7D-9087-F5BC6FD554F3}"/>
    <dgm:cxn modelId="{A247FCA7-BDB3-49AD-A8DF-EF42BB2D9DC1}" type="presOf" srcId="{0486CBB8-F4F4-4077-A202-68467BA293F3}" destId="{DF7BD6BE-1A22-4F6B-9EB9-DE12C4491786}" srcOrd="0" destOrd="0" presId="urn:microsoft.com/office/officeart/2009/3/layout/StepUpProcess"/>
    <dgm:cxn modelId="{356E56BB-EDC5-49A3-9092-6ED67E43AB8E}" type="presOf" srcId="{5685BBBC-5EF5-48BA-B8AE-202C159D8E61}" destId="{043DB067-D93E-435F-9983-6488A05D9F80}" srcOrd="0" destOrd="0" presId="urn:microsoft.com/office/officeart/2009/3/layout/StepUpProcess"/>
    <dgm:cxn modelId="{A69C5BC1-498A-4B35-B4EC-5B6485833C56}" srcId="{0486CBB8-F4F4-4077-A202-68467BA293F3}" destId="{F0C0EE28-45FA-4B51-95F6-8F7DA8D71AE5}" srcOrd="0" destOrd="0" parTransId="{6F7B33CB-65F4-4C4D-9AD4-F373A70A528E}" sibTransId="{F44DD251-E6B0-43E8-838F-5A1D2CAF4C9E}"/>
    <dgm:cxn modelId="{258198CF-44E6-4DD8-B9B5-45AC35204BCE}" type="presOf" srcId="{2207C16B-767B-4DFE-9003-AC96B2171821}" destId="{C0F66F88-C83E-4C70-96E5-CC8DB2299CF1}" srcOrd="0" destOrd="0" presId="urn:microsoft.com/office/officeart/2009/3/layout/StepUpProcess"/>
    <dgm:cxn modelId="{31C6F5DE-A9BE-4E63-8B69-C5199E417F2F}" srcId="{0486CBB8-F4F4-4077-A202-68467BA293F3}" destId="{5685BBBC-5EF5-48BA-B8AE-202C159D8E61}" srcOrd="5" destOrd="0" parTransId="{00245266-DA39-4491-8ECA-61A537C41C25}" sibTransId="{AB6B7A12-8040-4AB2-8D80-B857B91D9170}"/>
    <dgm:cxn modelId="{E749C7DF-1BBF-4E01-9838-6F31DE4EFF8E}" type="presOf" srcId="{9CB5F1CD-CDBA-4276-BA63-227213E18791}" destId="{D0121268-49A3-4AA6-997A-426D35A13F00}" srcOrd="0" destOrd="0" presId="urn:microsoft.com/office/officeart/2009/3/layout/StepUpProcess"/>
    <dgm:cxn modelId="{D85FCEF5-BA58-4AB8-AC65-56D8FAFF7642}" srcId="{0486CBB8-F4F4-4077-A202-68467BA293F3}" destId="{CDBDC08F-9AE2-4FB0-8834-E58F2E7BBA33}" srcOrd="4" destOrd="0" parTransId="{6ABF3A5A-272A-4472-8583-6F57C706EA17}" sibTransId="{0B939188-95DB-451B-92F2-88DB0F23A1FF}"/>
    <dgm:cxn modelId="{020DEE30-08D1-4275-BDC8-3414B1BEB1E2}" type="presParOf" srcId="{DF7BD6BE-1A22-4F6B-9EB9-DE12C4491786}" destId="{BFC41BD6-3F48-41B7-B289-5C1383031F38}" srcOrd="0" destOrd="0" presId="urn:microsoft.com/office/officeart/2009/3/layout/StepUpProcess"/>
    <dgm:cxn modelId="{BE7D41A4-9755-45FD-AEB8-D919A9A794EA}" type="presParOf" srcId="{BFC41BD6-3F48-41B7-B289-5C1383031F38}" destId="{C5CD2F3F-2313-4478-BAE6-C96F19E704E5}" srcOrd="0" destOrd="0" presId="urn:microsoft.com/office/officeart/2009/3/layout/StepUpProcess"/>
    <dgm:cxn modelId="{C4AE1C99-9BCD-423C-8837-408FEE3EF40C}" type="presParOf" srcId="{BFC41BD6-3F48-41B7-B289-5C1383031F38}" destId="{98B0015F-2230-4F22-8E9C-A72C2DAB6C2E}" srcOrd="1" destOrd="0" presId="urn:microsoft.com/office/officeart/2009/3/layout/StepUpProcess"/>
    <dgm:cxn modelId="{802BEA5B-9FFA-49B4-A034-CDBF78859D61}" type="presParOf" srcId="{BFC41BD6-3F48-41B7-B289-5C1383031F38}" destId="{607C68A7-BC1A-44F8-B7A1-282DD8C47EB6}" srcOrd="2" destOrd="0" presId="urn:microsoft.com/office/officeart/2009/3/layout/StepUpProcess"/>
    <dgm:cxn modelId="{0758E6C9-9E66-410C-86B3-E6F205237BE7}" type="presParOf" srcId="{DF7BD6BE-1A22-4F6B-9EB9-DE12C4491786}" destId="{77746522-C903-4EC0-B0E2-3F1B46B2DD8A}" srcOrd="1" destOrd="0" presId="urn:microsoft.com/office/officeart/2009/3/layout/StepUpProcess"/>
    <dgm:cxn modelId="{291E2751-EF33-437E-A587-57B343D0E1BD}" type="presParOf" srcId="{77746522-C903-4EC0-B0E2-3F1B46B2DD8A}" destId="{DA610439-E030-4553-B8FB-AEEC50CD5FF8}" srcOrd="0" destOrd="0" presId="urn:microsoft.com/office/officeart/2009/3/layout/StepUpProcess"/>
    <dgm:cxn modelId="{3479D76D-2891-4A44-B92D-277E9B82A10C}" type="presParOf" srcId="{DF7BD6BE-1A22-4F6B-9EB9-DE12C4491786}" destId="{5651D3F0-5E6B-463F-B338-6A993B919B6F}" srcOrd="2" destOrd="0" presId="urn:microsoft.com/office/officeart/2009/3/layout/StepUpProcess"/>
    <dgm:cxn modelId="{6449A245-4DE0-45C8-AE65-C65C776F3A67}" type="presParOf" srcId="{5651D3F0-5E6B-463F-B338-6A993B919B6F}" destId="{CDB12092-7987-4465-AEC6-372568352257}" srcOrd="0" destOrd="0" presId="urn:microsoft.com/office/officeart/2009/3/layout/StepUpProcess"/>
    <dgm:cxn modelId="{D594ACC5-D1F6-4ABC-AC4B-810BCB37CDD3}" type="presParOf" srcId="{5651D3F0-5E6B-463F-B338-6A993B919B6F}" destId="{C0F66F88-C83E-4C70-96E5-CC8DB2299CF1}" srcOrd="1" destOrd="0" presId="urn:microsoft.com/office/officeart/2009/3/layout/StepUpProcess"/>
    <dgm:cxn modelId="{9B7234A3-56F5-47E6-B26D-67AE22E8EE04}" type="presParOf" srcId="{5651D3F0-5E6B-463F-B338-6A993B919B6F}" destId="{39B0B02D-A3D7-45C1-A6E3-B39D6D412530}" srcOrd="2" destOrd="0" presId="urn:microsoft.com/office/officeart/2009/3/layout/StepUpProcess"/>
    <dgm:cxn modelId="{1F0A7F4D-0A8A-4AFF-BC3B-11CCF60B7052}" type="presParOf" srcId="{DF7BD6BE-1A22-4F6B-9EB9-DE12C4491786}" destId="{63383EF0-7FE0-4C26-882A-47F8A0915867}" srcOrd="3" destOrd="0" presId="urn:microsoft.com/office/officeart/2009/3/layout/StepUpProcess"/>
    <dgm:cxn modelId="{78204F52-28DB-4416-BB95-7176B75D7BD0}" type="presParOf" srcId="{63383EF0-7FE0-4C26-882A-47F8A0915867}" destId="{8BB6A84D-A292-4D28-A9FA-2212C343A541}" srcOrd="0" destOrd="0" presId="urn:microsoft.com/office/officeart/2009/3/layout/StepUpProcess"/>
    <dgm:cxn modelId="{1154EDF8-8BD1-4116-8F59-DEECB76E25A3}" type="presParOf" srcId="{DF7BD6BE-1A22-4F6B-9EB9-DE12C4491786}" destId="{2F2C3E94-AC61-4C40-8017-A2AF88DA0469}" srcOrd="4" destOrd="0" presId="urn:microsoft.com/office/officeart/2009/3/layout/StepUpProcess"/>
    <dgm:cxn modelId="{B91FFA97-6C4C-4ACD-B698-EDF6535F1D18}" type="presParOf" srcId="{2F2C3E94-AC61-4C40-8017-A2AF88DA0469}" destId="{DF5D745E-31B3-46E1-9484-45E3744910AF}" srcOrd="0" destOrd="0" presId="urn:microsoft.com/office/officeart/2009/3/layout/StepUpProcess"/>
    <dgm:cxn modelId="{015E3637-6458-44CD-84BE-9BA600FDDD0F}" type="presParOf" srcId="{2F2C3E94-AC61-4C40-8017-A2AF88DA0469}" destId="{F2BC3E2A-CBF9-4935-9045-6BD94ECA4D6E}" srcOrd="1" destOrd="0" presId="urn:microsoft.com/office/officeart/2009/3/layout/StepUpProcess"/>
    <dgm:cxn modelId="{6C9C497E-54D0-4C5E-82C9-45F260D49663}" type="presParOf" srcId="{2F2C3E94-AC61-4C40-8017-A2AF88DA0469}" destId="{FBC30E2A-29EB-4C0B-AE33-F84FBF7F49DF}" srcOrd="2" destOrd="0" presId="urn:microsoft.com/office/officeart/2009/3/layout/StepUpProcess"/>
    <dgm:cxn modelId="{A8825B50-194B-424D-B438-32B43C816418}" type="presParOf" srcId="{DF7BD6BE-1A22-4F6B-9EB9-DE12C4491786}" destId="{D915291F-0F5C-408C-8E86-00E822AA337D}" srcOrd="5" destOrd="0" presId="urn:microsoft.com/office/officeart/2009/3/layout/StepUpProcess"/>
    <dgm:cxn modelId="{3B21241C-8694-4831-814C-C3E952B80AF6}" type="presParOf" srcId="{D915291F-0F5C-408C-8E86-00E822AA337D}" destId="{162D91EA-21B4-4CC5-B7D4-45CE15240B07}" srcOrd="0" destOrd="0" presId="urn:microsoft.com/office/officeart/2009/3/layout/StepUpProcess"/>
    <dgm:cxn modelId="{20C5FE77-B955-4D14-B3C2-A26B6E61CC41}" type="presParOf" srcId="{DF7BD6BE-1A22-4F6B-9EB9-DE12C4491786}" destId="{19D6CD19-A825-47B1-B2C9-8FFB3BD7B433}" srcOrd="6" destOrd="0" presId="urn:microsoft.com/office/officeart/2009/3/layout/StepUpProcess"/>
    <dgm:cxn modelId="{0EC894B1-CFC4-4223-8255-56973F288DA6}" type="presParOf" srcId="{19D6CD19-A825-47B1-B2C9-8FFB3BD7B433}" destId="{02E74C51-33FD-402D-A2CB-FAF92FB92DE0}" srcOrd="0" destOrd="0" presId="urn:microsoft.com/office/officeart/2009/3/layout/StepUpProcess"/>
    <dgm:cxn modelId="{EDD0138A-C056-41B1-B8C2-B7DB7D22FD86}" type="presParOf" srcId="{19D6CD19-A825-47B1-B2C9-8FFB3BD7B433}" destId="{D0121268-49A3-4AA6-997A-426D35A13F00}" srcOrd="1" destOrd="0" presId="urn:microsoft.com/office/officeart/2009/3/layout/StepUpProcess"/>
    <dgm:cxn modelId="{826F9735-E3FE-4A01-8FF4-AB2EF7EE9058}" type="presParOf" srcId="{19D6CD19-A825-47B1-B2C9-8FFB3BD7B433}" destId="{64CB8D68-563C-4CBC-B229-1159DE0EB2A1}" srcOrd="2" destOrd="0" presId="urn:microsoft.com/office/officeart/2009/3/layout/StepUpProcess"/>
    <dgm:cxn modelId="{3741BA06-27A9-486D-AC0A-BF2AE1642394}" type="presParOf" srcId="{DF7BD6BE-1A22-4F6B-9EB9-DE12C4491786}" destId="{4C53072A-AD08-47B2-A16D-226D17ED3358}" srcOrd="7" destOrd="0" presId="urn:microsoft.com/office/officeart/2009/3/layout/StepUpProcess"/>
    <dgm:cxn modelId="{A0B09485-5675-4D72-9FC7-673AD308DEEA}" type="presParOf" srcId="{4C53072A-AD08-47B2-A16D-226D17ED3358}" destId="{E1AF0BD5-AF65-4AF7-8E55-7BD435298FFD}" srcOrd="0" destOrd="0" presId="urn:microsoft.com/office/officeart/2009/3/layout/StepUpProcess"/>
    <dgm:cxn modelId="{061190D1-AD3E-4093-A3F5-EFAA19284DDA}" type="presParOf" srcId="{DF7BD6BE-1A22-4F6B-9EB9-DE12C4491786}" destId="{FF16AAA8-81EF-40F8-8E95-54E36BCD6686}" srcOrd="8" destOrd="0" presId="urn:microsoft.com/office/officeart/2009/3/layout/StepUpProcess"/>
    <dgm:cxn modelId="{136377C3-4B4D-4A8E-B2B1-D90B021F1FA7}" type="presParOf" srcId="{FF16AAA8-81EF-40F8-8E95-54E36BCD6686}" destId="{0428616F-0796-47FE-98B1-B13AF4067736}" srcOrd="0" destOrd="0" presId="urn:microsoft.com/office/officeart/2009/3/layout/StepUpProcess"/>
    <dgm:cxn modelId="{EB547181-D82B-446D-93CF-09425757F925}" type="presParOf" srcId="{FF16AAA8-81EF-40F8-8E95-54E36BCD6686}" destId="{FE05FBD8-D67E-4696-B885-9F763BACB57F}" srcOrd="1" destOrd="0" presId="urn:microsoft.com/office/officeart/2009/3/layout/StepUpProcess"/>
    <dgm:cxn modelId="{5F4AF071-7084-4532-9EC6-6C5BD7C6B779}" type="presParOf" srcId="{FF16AAA8-81EF-40F8-8E95-54E36BCD6686}" destId="{E0305EAE-CC04-4760-B68B-99B2AD6814F6}" srcOrd="2" destOrd="0" presId="urn:microsoft.com/office/officeart/2009/3/layout/StepUpProcess"/>
    <dgm:cxn modelId="{B9613D13-1577-4250-B404-7C72F04B37D9}" type="presParOf" srcId="{DF7BD6BE-1A22-4F6B-9EB9-DE12C4491786}" destId="{F44D1C13-CC1F-44A1-AEB7-AD0A57B15CEF}" srcOrd="9" destOrd="0" presId="urn:microsoft.com/office/officeart/2009/3/layout/StepUpProcess"/>
    <dgm:cxn modelId="{4B99D705-BA37-4E84-A1DA-D3B81274295F}" type="presParOf" srcId="{F44D1C13-CC1F-44A1-AEB7-AD0A57B15CEF}" destId="{B18FAA6B-D83F-4A49-A7F1-89D16A0F092D}" srcOrd="0" destOrd="0" presId="urn:microsoft.com/office/officeart/2009/3/layout/StepUpProcess"/>
    <dgm:cxn modelId="{739C2E7B-E990-4047-AB26-7DC00AFA1D20}" type="presParOf" srcId="{DF7BD6BE-1A22-4F6B-9EB9-DE12C4491786}" destId="{DAAE3763-E1B2-418F-9B00-FFC700C8BB9E}" srcOrd="10" destOrd="0" presId="urn:microsoft.com/office/officeart/2009/3/layout/StepUpProcess"/>
    <dgm:cxn modelId="{23212CFB-8AC7-456B-8331-872F77275F86}" type="presParOf" srcId="{DAAE3763-E1B2-418F-9B00-FFC700C8BB9E}" destId="{9AA01A9D-6E7B-48AB-89C0-1113999DB4D0}" srcOrd="0" destOrd="0" presId="urn:microsoft.com/office/officeart/2009/3/layout/StepUpProcess"/>
    <dgm:cxn modelId="{4F75B193-C567-43CC-8809-8F0D18697D2B}" type="presParOf" srcId="{DAAE3763-E1B2-418F-9B00-FFC700C8BB9E}" destId="{043DB067-D93E-435F-9983-6488A05D9F8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8C8442A-15F2-4F8C-A2C5-DD6BC20DC62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64E0210-7062-4F48-8743-61BEEB3E29CB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r-HR" dirty="0"/>
        </a:p>
      </dgm:t>
    </dgm:pt>
    <dgm:pt modelId="{C37FB229-0F71-4C81-BC8A-0393C9A5FE5F}" type="parTrans" cxnId="{EC58FD6E-A15A-4906-8DB0-5C53CAABDFAD}">
      <dgm:prSet/>
      <dgm:spPr/>
      <dgm:t>
        <a:bodyPr/>
        <a:lstStyle/>
        <a:p>
          <a:endParaRPr lang="hr-HR"/>
        </a:p>
      </dgm:t>
    </dgm:pt>
    <dgm:pt modelId="{D2D1E37C-DCFB-4270-A0C6-8D7189AE0306}" type="sibTrans" cxnId="{EC58FD6E-A15A-4906-8DB0-5C53CAABDFAD}">
      <dgm:prSet/>
      <dgm:spPr/>
      <dgm:t>
        <a:bodyPr/>
        <a:lstStyle/>
        <a:p>
          <a:endParaRPr lang="hr-HR"/>
        </a:p>
      </dgm:t>
    </dgm:pt>
    <dgm:pt modelId="{9585F760-01AC-4FD0-9B5B-F4AFD4C1E8EF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hr-HR" sz="2000" b="1" dirty="0">
              <a:solidFill>
                <a:srgbClr val="002060"/>
              </a:solidFill>
            </a:rPr>
            <a:t>Klima i okoliš</a:t>
          </a:r>
        </a:p>
      </dgm:t>
    </dgm:pt>
    <dgm:pt modelId="{EC048C40-6E87-4B93-B097-3789966978D8}" type="parTrans" cxnId="{289A2442-1732-4CB1-B599-C4FB567ECA72}">
      <dgm:prSet/>
      <dgm:spPr/>
      <dgm:t>
        <a:bodyPr/>
        <a:lstStyle/>
        <a:p>
          <a:endParaRPr lang="hr-HR"/>
        </a:p>
      </dgm:t>
    </dgm:pt>
    <dgm:pt modelId="{28D54E8F-8E6B-40D9-B687-08225DC5EA91}" type="sibTrans" cxnId="{289A2442-1732-4CB1-B599-C4FB567ECA72}">
      <dgm:prSet/>
      <dgm:spPr/>
      <dgm:t>
        <a:bodyPr/>
        <a:lstStyle/>
        <a:p>
          <a:endParaRPr lang="hr-HR"/>
        </a:p>
      </dgm:t>
    </dgm:pt>
    <dgm:pt modelId="{97E87E9C-2006-4A1E-88BF-DDAC8195C1E7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hr-HR" sz="2000" b="1" dirty="0">
              <a:solidFill>
                <a:srgbClr val="002060"/>
              </a:solidFill>
            </a:rPr>
            <a:t>Jelo i piće</a:t>
          </a:r>
        </a:p>
      </dgm:t>
    </dgm:pt>
    <dgm:pt modelId="{2E9F5614-90AC-42DD-B494-125D0F156720}" type="parTrans" cxnId="{15F80689-CD60-4E32-9953-DBDC71CDFD72}">
      <dgm:prSet/>
      <dgm:spPr/>
      <dgm:t>
        <a:bodyPr/>
        <a:lstStyle/>
        <a:p>
          <a:endParaRPr lang="hr-HR"/>
        </a:p>
      </dgm:t>
    </dgm:pt>
    <dgm:pt modelId="{F3772EA4-E1D1-4A5E-8F72-9F0D9F4E459A}" type="sibTrans" cxnId="{15F80689-CD60-4E32-9953-DBDC71CDFD72}">
      <dgm:prSet/>
      <dgm:spPr/>
      <dgm:t>
        <a:bodyPr/>
        <a:lstStyle/>
        <a:p>
          <a:endParaRPr lang="hr-HR"/>
        </a:p>
      </dgm:t>
    </dgm:pt>
    <dgm:pt modelId="{5CF674CD-C1CA-4900-BAAA-7FC4337DD963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hr-HR" sz="2000" b="1" dirty="0">
              <a:solidFill>
                <a:srgbClr val="002060"/>
              </a:solidFill>
            </a:rPr>
            <a:t>Mir i kretanje</a:t>
          </a:r>
        </a:p>
      </dgm:t>
    </dgm:pt>
    <dgm:pt modelId="{F6233C10-DFCA-4D66-BA09-AB40250441C6}" type="parTrans" cxnId="{06A104FD-7853-435C-9ECA-C84F49E521E2}">
      <dgm:prSet/>
      <dgm:spPr/>
      <dgm:t>
        <a:bodyPr/>
        <a:lstStyle/>
        <a:p>
          <a:endParaRPr lang="hr-HR"/>
        </a:p>
      </dgm:t>
    </dgm:pt>
    <dgm:pt modelId="{255B4C1E-A928-436D-9F39-C70E0AFF2657}" type="sibTrans" cxnId="{06A104FD-7853-435C-9ECA-C84F49E521E2}">
      <dgm:prSet/>
      <dgm:spPr/>
      <dgm:t>
        <a:bodyPr/>
        <a:lstStyle/>
        <a:p>
          <a:endParaRPr lang="hr-HR"/>
        </a:p>
      </dgm:t>
    </dgm:pt>
    <dgm:pt modelId="{B4159F3B-9CCB-4F42-895C-35A900CC169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hr-HR" sz="1800" b="1" dirty="0">
              <a:solidFill>
                <a:srgbClr val="002060"/>
              </a:solidFill>
            </a:rPr>
            <a:t>Ispunjenje</a:t>
          </a:r>
          <a:r>
            <a:rPr lang="hr-HR" sz="2000" b="1" dirty="0">
              <a:solidFill>
                <a:srgbClr val="002060"/>
              </a:solidFill>
            </a:rPr>
            <a:t> i duševni mir</a:t>
          </a:r>
        </a:p>
      </dgm:t>
    </dgm:pt>
    <dgm:pt modelId="{D0FBF27A-31D4-4AA7-B8A4-4C030FD77B05}" type="parTrans" cxnId="{EB76A8F0-F2D8-4F67-AF42-9F380EA1E490}">
      <dgm:prSet/>
      <dgm:spPr/>
      <dgm:t>
        <a:bodyPr/>
        <a:lstStyle/>
        <a:p>
          <a:endParaRPr lang="hr-HR"/>
        </a:p>
      </dgm:t>
    </dgm:pt>
    <dgm:pt modelId="{F93D55F2-DB1F-4639-9964-74E45FD7D3FE}" type="sibTrans" cxnId="{EB76A8F0-F2D8-4F67-AF42-9F380EA1E490}">
      <dgm:prSet/>
      <dgm:spPr/>
      <dgm:t>
        <a:bodyPr/>
        <a:lstStyle/>
        <a:p>
          <a:endParaRPr lang="hr-HR"/>
        </a:p>
      </dgm:t>
    </dgm:pt>
    <dgm:pt modelId="{E283D943-AD52-44B2-9B4A-183E5248317A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hr-HR" sz="2000" b="1" dirty="0">
              <a:solidFill>
                <a:srgbClr val="002060"/>
              </a:solidFill>
            </a:rPr>
            <a:t>Spavanje i </a:t>
          </a:r>
          <a:r>
            <a:rPr lang="hr-HR" sz="2000" b="1" dirty="0" err="1">
              <a:solidFill>
                <a:srgbClr val="002060"/>
              </a:solidFill>
            </a:rPr>
            <a:t>bdjenje</a:t>
          </a:r>
          <a:endParaRPr lang="hr-HR" sz="2000" b="1" dirty="0">
            <a:solidFill>
              <a:srgbClr val="002060"/>
            </a:solidFill>
          </a:endParaRPr>
        </a:p>
      </dgm:t>
    </dgm:pt>
    <dgm:pt modelId="{A98FA596-3B3E-42DD-B9E8-368458A42768}" type="parTrans" cxnId="{BD35A713-EA7E-47D8-AEE3-F8335ABDABFB}">
      <dgm:prSet/>
      <dgm:spPr/>
      <dgm:t>
        <a:bodyPr/>
        <a:lstStyle/>
        <a:p>
          <a:endParaRPr lang="hr-HR"/>
        </a:p>
      </dgm:t>
    </dgm:pt>
    <dgm:pt modelId="{684684E3-D3D9-47D1-A41B-E30C2F31DFE7}" type="sibTrans" cxnId="{BD35A713-EA7E-47D8-AEE3-F8335ABDABFB}">
      <dgm:prSet/>
      <dgm:spPr/>
      <dgm:t>
        <a:bodyPr/>
        <a:lstStyle/>
        <a:p>
          <a:endParaRPr lang="hr-HR"/>
        </a:p>
      </dgm:t>
    </dgm:pt>
    <dgm:pt modelId="{ACBD03C7-A3CC-4938-A661-213645BF5824}" type="pres">
      <dgm:prSet presAssocID="{58C8442A-15F2-4F8C-A2C5-DD6BC20DC62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01AED22-E18A-4C46-AEA1-F720DE3A808F}" type="pres">
      <dgm:prSet presAssocID="{A64E0210-7062-4F48-8743-61BEEB3E29CB}" presName="centerShape" presStyleLbl="node0" presStyleIdx="0" presStyleCnt="1"/>
      <dgm:spPr/>
    </dgm:pt>
    <dgm:pt modelId="{5514FB22-6473-47A7-A833-BA28BF8AAF74}" type="pres">
      <dgm:prSet presAssocID="{9585F760-01AC-4FD0-9B5B-F4AFD4C1E8EF}" presName="node" presStyleLbl="node1" presStyleIdx="0" presStyleCnt="5">
        <dgm:presLayoutVars>
          <dgm:bulletEnabled val="1"/>
        </dgm:presLayoutVars>
      </dgm:prSet>
      <dgm:spPr/>
    </dgm:pt>
    <dgm:pt modelId="{7D2E63BF-8389-482D-AE53-843285351C98}" type="pres">
      <dgm:prSet presAssocID="{9585F760-01AC-4FD0-9B5B-F4AFD4C1E8EF}" presName="dummy" presStyleCnt="0"/>
      <dgm:spPr/>
    </dgm:pt>
    <dgm:pt modelId="{3A902AE2-BF18-434A-989C-940BEDE6B3CE}" type="pres">
      <dgm:prSet presAssocID="{28D54E8F-8E6B-40D9-B687-08225DC5EA91}" presName="sibTrans" presStyleLbl="sibTrans2D1" presStyleIdx="0" presStyleCnt="5"/>
      <dgm:spPr/>
    </dgm:pt>
    <dgm:pt modelId="{E6AB83CF-3C20-4E62-86DF-2D9F5BF5A152}" type="pres">
      <dgm:prSet presAssocID="{E283D943-AD52-44B2-9B4A-183E5248317A}" presName="node" presStyleLbl="node1" presStyleIdx="1" presStyleCnt="5">
        <dgm:presLayoutVars>
          <dgm:bulletEnabled val="1"/>
        </dgm:presLayoutVars>
      </dgm:prSet>
      <dgm:spPr/>
    </dgm:pt>
    <dgm:pt modelId="{BF0B455D-0110-4F33-BAE8-0707D6EBF12C}" type="pres">
      <dgm:prSet presAssocID="{E283D943-AD52-44B2-9B4A-183E5248317A}" presName="dummy" presStyleCnt="0"/>
      <dgm:spPr/>
    </dgm:pt>
    <dgm:pt modelId="{DC891631-1F63-4469-A5A2-D4EFA8AE73DB}" type="pres">
      <dgm:prSet presAssocID="{684684E3-D3D9-47D1-A41B-E30C2F31DFE7}" presName="sibTrans" presStyleLbl="sibTrans2D1" presStyleIdx="1" presStyleCnt="5"/>
      <dgm:spPr/>
    </dgm:pt>
    <dgm:pt modelId="{864C2905-6175-407F-96FC-568449258549}" type="pres">
      <dgm:prSet presAssocID="{97E87E9C-2006-4A1E-88BF-DDAC8195C1E7}" presName="node" presStyleLbl="node1" presStyleIdx="2" presStyleCnt="5">
        <dgm:presLayoutVars>
          <dgm:bulletEnabled val="1"/>
        </dgm:presLayoutVars>
      </dgm:prSet>
      <dgm:spPr/>
    </dgm:pt>
    <dgm:pt modelId="{A54D6B80-24C0-49FE-8737-E097A3FF03EE}" type="pres">
      <dgm:prSet presAssocID="{97E87E9C-2006-4A1E-88BF-DDAC8195C1E7}" presName="dummy" presStyleCnt="0"/>
      <dgm:spPr/>
    </dgm:pt>
    <dgm:pt modelId="{42F1AB0B-DB77-4F36-A160-B4418C89AB58}" type="pres">
      <dgm:prSet presAssocID="{F3772EA4-E1D1-4A5E-8F72-9F0D9F4E459A}" presName="sibTrans" presStyleLbl="sibTrans2D1" presStyleIdx="2" presStyleCnt="5"/>
      <dgm:spPr/>
    </dgm:pt>
    <dgm:pt modelId="{D9E688D7-9883-47BB-8FD0-2410D129F754}" type="pres">
      <dgm:prSet presAssocID="{5CF674CD-C1CA-4900-BAAA-7FC4337DD963}" presName="node" presStyleLbl="node1" presStyleIdx="3" presStyleCnt="5">
        <dgm:presLayoutVars>
          <dgm:bulletEnabled val="1"/>
        </dgm:presLayoutVars>
      </dgm:prSet>
      <dgm:spPr/>
    </dgm:pt>
    <dgm:pt modelId="{548A05ED-7043-41B6-BD8E-1E9B56ADA4BE}" type="pres">
      <dgm:prSet presAssocID="{5CF674CD-C1CA-4900-BAAA-7FC4337DD963}" presName="dummy" presStyleCnt="0"/>
      <dgm:spPr/>
    </dgm:pt>
    <dgm:pt modelId="{1B08F1DA-A60F-48DD-9FEF-EF5B12D22E62}" type="pres">
      <dgm:prSet presAssocID="{255B4C1E-A928-436D-9F39-C70E0AFF2657}" presName="sibTrans" presStyleLbl="sibTrans2D1" presStyleIdx="3" presStyleCnt="5"/>
      <dgm:spPr/>
    </dgm:pt>
    <dgm:pt modelId="{76952141-D652-4449-9957-48223E553E7B}" type="pres">
      <dgm:prSet presAssocID="{B4159F3B-9CCB-4F42-895C-35A900CC169B}" presName="node" presStyleLbl="node1" presStyleIdx="4" presStyleCnt="5">
        <dgm:presLayoutVars>
          <dgm:bulletEnabled val="1"/>
        </dgm:presLayoutVars>
      </dgm:prSet>
      <dgm:spPr/>
    </dgm:pt>
    <dgm:pt modelId="{4EA2D356-7FDB-4C13-9D23-B32C251C98CE}" type="pres">
      <dgm:prSet presAssocID="{B4159F3B-9CCB-4F42-895C-35A900CC169B}" presName="dummy" presStyleCnt="0"/>
      <dgm:spPr/>
    </dgm:pt>
    <dgm:pt modelId="{78C4FE87-4330-43B2-8CCE-257293B321BF}" type="pres">
      <dgm:prSet presAssocID="{F93D55F2-DB1F-4639-9964-74E45FD7D3FE}" presName="sibTrans" presStyleLbl="sibTrans2D1" presStyleIdx="4" presStyleCnt="5"/>
      <dgm:spPr/>
    </dgm:pt>
  </dgm:ptLst>
  <dgm:cxnLst>
    <dgm:cxn modelId="{BD35A713-EA7E-47D8-AEE3-F8335ABDABFB}" srcId="{A64E0210-7062-4F48-8743-61BEEB3E29CB}" destId="{E283D943-AD52-44B2-9B4A-183E5248317A}" srcOrd="1" destOrd="0" parTransId="{A98FA596-3B3E-42DD-B9E8-368458A42768}" sibTransId="{684684E3-D3D9-47D1-A41B-E30C2F31DFE7}"/>
    <dgm:cxn modelId="{289A2442-1732-4CB1-B599-C4FB567ECA72}" srcId="{A64E0210-7062-4F48-8743-61BEEB3E29CB}" destId="{9585F760-01AC-4FD0-9B5B-F4AFD4C1E8EF}" srcOrd="0" destOrd="0" parTransId="{EC048C40-6E87-4B93-B097-3789966978D8}" sibTransId="{28D54E8F-8E6B-40D9-B687-08225DC5EA91}"/>
    <dgm:cxn modelId="{C7AE8647-9098-40A1-94C9-D7C0E0857D33}" type="presOf" srcId="{5CF674CD-C1CA-4900-BAAA-7FC4337DD963}" destId="{D9E688D7-9883-47BB-8FD0-2410D129F754}" srcOrd="0" destOrd="0" presId="urn:microsoft.com/office/officeart/2005/8/layout/radial6"/>
    <dgm:cxn modelId="{EC58FD6E-A15A-4906-8DB0-5C53CAABDFAD}" srcId="{58C8442A-15F2-4F8C-A2C5-DD6BC20DC62A}" destId="{A64E0210-7062-4F48-8743-61BEEB3E29CB}" srcOrd="0" destOrd="0" parTransId="{C37FB229-0F71-4C81-BC8A-0393C9A5FE5F}" sibTransId="{D2D1E37C-DCFB-4270-A0C6-8D7189AE0306}"/>
    <dgm:cxn modelId="{5B8E4B51-7567-4EBC-83A6-C51D39D7F5D1}" type="presOf" srcId="{97E87E9C-2006-4A1E-88BF-DDAC8195C1E7}" destId="{864C2905-6175-407F-96FC-568449258549}" srcOrd="0" destOrd="0" presId="urn:microsoft.com/office/officeart/2005/8/layout/radial6"/>
    <dgm:cxn modelId="{0C1A1E72-C6C3-4BB7-B980-75606B266FDF}" type="presOf" srcId="{A64E0210-7062-4F48-8743-61BEEB3E29CB}" destId="{801AED22-E18A-4C46-AEA1-F720DE3A808F}" srcOrd="0" destOrd="0" presId="urn:microsoft.com/office/officeart/2005/8/layout/radial6"/>
    <dgm:cxn modelId="{F56E5D55-4D6C-4B81-AC32-445A3DE482AF}" type="presOf" srcId="{58C8442A-15F2-4F8C-A2C5-DD6BC20DC62A}" destId="{ACBD03C7-A3CC-4938-A661-213645BF5824}" srcOrd="0" destOrd="0" presId="urn:microsoft.com/office/officeart/2005/8/layout/radial6"/>
    <dgm:cxn modelId="{15F80689-CD60-4E32-9953-DBDC71CDFD72}" srcId="{A64E0210-7062-4F48-8743-61BEEB3E29CB}" destId="{97E87E9C-2006-4A1E-88BF-DDAC8195C1E7}" srcOrd="2" destOrd="0" parTransId="{2E9F5614-90AC-42DD-B494-125D0F156720}" sibTransId="{F3772EA4-E1D1-4A5E-8F72-9F0D9F4E459A}"/>
    <dgm:cxn modelId="{28F33A8B-BEBD-4CC5-8374-BF4C5B0D2145}" type="presOf" srcId="{B4159F3B-9CCB-4F42-895C-35A900CC169B}" destId="{76952141-D652-4449-9957-48223E553E7B}" srcOrd="0" destOrd="0" presId="urn:microsoft.com/office/officeart/2005/8/layout/radial6"/>
    <dgm:cxn modelId="{0ED68F8B-109C-45B4-BD89-F8343E36965C}" type="presOf" srcId="{684684E3-D3D9-47D1-A41B-E30C2F31DFE7}" destId="{DC891631-1F63-4469-A5A2-D4EFA8AE73DB}" srcOrd="0" destOrd="0" presId="urn:microsoft.com/office/officeart/2005/8/layout/radial6"/>
    <dgm:cxn modelId="{7FAF4598-C259-4EE0-93E0-4CBA59A70A54}" type="presOf" srcId="{255B4C1E-A928-436D-9F39-C70E0AFF2657}" destId="{1B08F1DA-A60F-48DD-9FEF-EF5B12D22E62}" srcOrd="0" destOrd="0" presId="urn:microsoft.com/office/officeart/2005/8/layout/radial6"/>
    <dgm:cxn modelId="{7573A3B8-04DA-4BA3-B236-448A0E552FF8}" type="presOf" srcId="{28D54E8F-8E6B-40D9-B687-08225DC5EA91}" destId="{3A902AE2-BF18-434A-989C-940BEDE6B3CE}" srcOrd="0" destOrd="0" presId="urn:microsoft.com/office/officeart/2005/8/layout/radial6"/>
    <dgm:cxn modelId="{2D73ABBB-1684-49C1-AD9F-90A2F4517A80}" type="presOf" srcId="{9585F760-01AC-4FD0-9B5B-F4AFD4C1E8EF}" destId="{5514FB22-6473-47A7-A833-BA28BF8AAF74}" srcOrd="0" destOrd="0" presId="urn:microsoft.com/office/officeart/2005/8/layout/radial6"/>
    <dgm:cxn modelId="{85E8F9D4-B8ED-43CF-AD37-616ED4D76D54}" type="presOf" srcId="{F93D55F2-DB1F-4639-9964-74E45FD7D3FE}" destId="{78C4FE87-4330-43B2-8CCE-257293B321BF}" srcOrd="0" destOrd="0" presId="urn:microsoft.com/office/officeart/2005/8/layout/radial6"/>
    <dgm:cxn modelId="{570D24E0-A32A-4DE6-85FA-01AC4462998D}" type="presOf" srcId="{F3772EA4-E1D1-4A5E-8F72-9F0D9F4E459A}" destId="{42F1AB0B-DB77-4F36-A160-B4418C89AB58}" srcOrd="0" destOrd="0" presId="urn:microsoft.com/office/officeart/2005/8/layout/radial6"/>
    <dgm:cxn modelId="{DDD240E6-EE6C-43F4-A795-29CECF8E9DAB}" type="presOf" srcId="{E283D943-AD52-44B2-9B4A-183E5248317A}" destId="{E6AB83CF-3C20-4E62-86DF-2D9F5BF5A152}" srcOrd="0" destOrd="0" presId="urn:microsoft.com/office/officeart/2005/8/layout/radial6"/>
    <dgm:cxn modelId="{EB76A8F0-F2D8-4F67-AF42-9F380EA1E490}" srcId="{A64E0210-7062-4F48-8743-61BEEB3E29CB}" destId="{B4159F3B-9CCB-4F42-895C-35A900CC169B}" srcOrd="4" destOrd="0" parTransId="{D0FBF27A-31D4-4AA7-B8A4-4C030FD77B05}" sibTransId="{F93D55F2-DB1F-4639-9964-74E45FD7D3FE}"/>
    <dgm:cxn modelId="{06A104FD-7853-435C-9ECA-C84F49E521E2}" srcId="{A64E0210-7062-4F48-8743-61BEEB3E29CB}" destId="{5CF674CD-C1CA-4900-BAAA-7FC4337DD963}" srcOrd="3" destOrd="0" parTransId="{F6233C10-DFCA-4D66-BA09-AB40250441C6}" sibTransId="{255B4C1E-A928-436D-9F39-C70E0AFF2657}"/>
    <dgm:cxn modelId="{827DA635-0874-4CFB-B274-DAB8D036CF08}" type="presParOf" srcId="{ACBD03C7-A3CC-4938-A661-213645BF5824}" destId="{801AED22-E18A-4C46-AEA1-F720DE3A808F}" srcOrd="0" destOrd="0" presId="urn:microsoft.com/office/officeart/2005/8/layout/radial6"/>
    <dgm:cxn modelId="{942BB409-CA56-4659-B2A8-95E21CBDE4BC}" type="presParOf" srcId="{ACBD03C7-A3CC-4938-A661-213645BF5824}" destId="{5514FB22-6473-47A7-A833-BA28BF8AAF74}" srcOrd="1" destOrd="0" presId="urn:microsoft.com/office/officeart/2005/8/layout/radial6"/>
    <dgm:cxn modelId="{826A5BD2-9694-463A-A3CD-BA1400900460}" type="presParOf" srcId="{ACBD03C7-A3CC-4938-A661-213645BF5824}" destId="{7D2E63BF-8389-482D-AE53-843285351C98}" srcOrd="2" destOrd="0" presId="urn:microsoft.com/office/officeart/2005/8/layout/radial6"/>
    <dgm:cxn modelId="{7E5B47D0-0F18-4DAB-ABB5-E77A2586EC23}" type="presParOf" srcId="{ACBD03C7-A3CC-4938-A661-213645BF5824}" destId="{3A902AE2-BF18-434A-989C-940BEDE6B3CE}" srcOrd="3" destOrd="0" presId="urn:microsoft.com/office/officeart/2005/8/layout/radial6"/>
    <dgm:cxn modelId="{845C4B1E-9D79-4E4D-9CD2-A38592B85255}" type="presParOf" srcId="{ACBD03C7-A3CC-4938-A661-213645BF5824}" destId="{E6AB83CF-3C20-4E62-86DF-2D9F5BF5A152}" srcOrd="4" destOrd="0" presId="urn:microsoft.com/office/officeart/2005/8/layout/radial6"/>
    <dgm:cxn modelId="{A6EE153A-42AD-4DFC-B972-EA6CCF018D5A}" type="presParOf" srcId="{ACBD03C7-A3CC-4938-A661-213645BF5824}" destId="{BF0B455D-0110-4F33-BAE8-0707D6EBF12C}" srcOrd="5" destOrd="0" presId="urn:microsoft.com/office/officeart/2005/8/layout/radial6"/>
    <dgm:cxn modelId="{0D2FC312-E6C7-461D-8C1A-3BC6BF911A5A}" type="presParOf" srcId="{ACBD03C7-A3CC-4938-A661-213645BF5824}" destId="{DC891631-1F63-4469-A5A2-D4EFA8AE73DB}" srcOrd="6" destOrd="0" presId="urn:microsoft.com/office/officeart/2005/8/layout/radial6"/>
    <dgm:cxn modelId="{B9A6FC49-681D-4C31-9171-FEFB0995EF42}" type="presParOf" srcId="{ACBD03C7-A3CC-4938-A661-213645BF5824}" destId="{864C2905-6175-407F-96FC-568449258549}" srcOrd="7" destOrd="0" presId="urn:microsoft.com/office/officeart/2005/8/layout/radial6"/>
    <dgm:cxn modelId="{36E4C859-3E38-434B-B825-6E71FB684F17}" type="presParOf" srcId="{ACBD03C7-A3CC-4938-A661-213645BF5824}" destId="{A54D6B80-24C0-49FE-8737-E097A3FF03EE}" srcOrd="8" destOrd="0" presId="urn:microsoft.com/office/officeart/2005/8/layout/radial6"/>
    <dgm:cxn modelId="{0BE1424E-E75B-4F20-846A-4F2CA541611B}" type="presParOf" srcId="{ACBD03C7-A3CC-4938-A661-213645BF5824}" destId="{42F1AB0B-DB77-4F36-A160-B4418C89AB58}" srcOrd="9" destOrd="0" presId="urn:microsoft.com/office/officeart/2005/8/layout/radial6"/>
    <dgm:cxn modelId="{500102CF-8D60-4A28-906B-F65EE21CD280}" type="presParOf" srcId="{ACBD03C7-A3CC-4938-A661-213645BF5824}" destId="{D9E688D7-9883-47BB-8FD0-2410D129F754}" srcOrd="10" destOrd="0" presId="urn:microsoft.com/office/officeart/2005/8/layout/radial6"/>
    <dgm:cxn modelId="{12B808B4-BA9E-41B0-ADF2-EE0150506395}" type="presParOf" srcId="{ACBD03C7-A3CC-4938-A661-213645BF5824}" destId="{548A05ED-7043-41B6-BD8E-1E9B56ADA4BE}" srcOrd="11" destOrd="0" presId="urn:microsoft.com/office/officeart/2005/8/layout/radial6"/>
    <dgm:cxn modelId="{6EA85272-965E-44FD-A687-5D2BA1D83838}" type="presParOf" srcId="{ACBD03C7-A3CC-4938-A661-213645BF5824}" destId="{1B08F1DA-A60F-48DD-9FEF-EF5B12D22E62}" srcOrd="12" destOrd="0" presId="urn:microsoft.com/office/officeart/2005/8/layout/radial6"/>
    <dgm:cxn modelId="{5842E4CF-7E95-4180-8000-DF142EB31947}" type="presParOf" srcId="{ACBD03C7-A3CC-4938-A661-213645BF5824}" destId="{76952141-D652-4449-9957-48223E553E7B}" srcOrd="13" destOrd="0" presId="urn:microsoft.com/office/officeart/2005/8/layout/radial6"/>
    <dgm:cxn modelId="{A683B0E3-528C-4276-A811-B51C61FCECF4}" type="presParOf" srcId="{ACBD03C7-A3CC-4938-A661-213645BF5824}" destId="{4EA2D356-7FDB-4C13-9D23-B32C251C98CE}" srcOrd="14" destOrd="0" presId="urn:microsoft.com/office/officeart/2005/8/layout/radial6"/>
    <dgm:cxn modelId="{2CAE19A4-BF60-4DE7-8F8F-9702E6324206}" type="presParOf" srcId="{ACBD03C7-A3CC-4938-A661-213645BF5824}" destId="{78C4FE87-4330-43B2-8CCE-257293B321BF}" srcOrd="15" destOrd="0" presId="urn:microsoft.com/office/officeart/2005/8/layout/radial6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335DE1E-51E3-443C-9EF5-9B608EC9C07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86EDEA2-5159-48B0-B217-00FD0ABC0B53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r-HR" dirty="0"/>
        </a:p>
      </dgm:t>
    </dgm:pt>
    <dgm:pt modelId="{9AF9358A-BA7B-4126-BFAF-B0BFF9F4B1A3}" type="parTrans" cxnId="{8E5E2537-0869-4F03-8103-E4C297109C55}">
      <dgm:prSet/>
      <dgm:spPr/>
      <dgm:t>
        <a:bodyPr/>
        <a:lstStyle/>
        <a:p>
          <a:endParaRPr lang="hr-HR"/>
        </a:p>
      </dgm:t>
    </dgm:pt>
    <dgm:pt modelId="{6F14CA09-3430-450E-AF18-0DA831D85993}" type="sibTrans" cxnId="{8E5E2537-0869-4F03-8103-E4C297109C55}">
      <dgm:prSet/>
      <dgm:spPr/>
      <dgm:t>
        <a:bodyPr/>
        <a:lstStyle/>
        <a:p>
          <a:endParaRPr lang="hr-HR"/>
        </a:p>
      </dgm:t>
    </dgm:pt>
    <dgm:pt modelId="{0ED577AB-6AA6-4D58-B02C-09347B17207B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hr-HR" b="1" dirty="0">
              <a:solidFill>
                <a:srgbClr val="002060"/>
              </a:solidFill>
            </a:rPr>
            <a:t>Srdžba Boga</a:t>
          </a:r>
        </a:p>
      </dgm:t>
    </dgm:pt>
    <dgm:pt modelId="{971A1CB6-7A33-4799-95B5-4A18C469BBD0}" type="parTrans" cxnId="{BA93A910-0C45-4ECA-B5AA-4FED3214A0D3}">
      <dgm:prSet/>
      <dgm:spPr/>
      <dgm:t>
        <a:bodyPr/>
        <a:lstStyle/>
        <a:p>
          <a:endParaRPr lang="hr-HR"/>
        </a:p>
      </dgm:t>
    </dgm:pt>
    <dgm:pt modelId="{1AA2D4B6-12F0-4DDE-A788-23C5C44ACEAE}" type="sibTrans" cxnId="{BA93A910-0C45-4ECA-B5AA-4FED3214A0D3}">
      <dgm:prSet/>
      <dgm:spPr/>
      <dgm:t>
        <a:bodyPr/>
        <a:lstStyle/>
        <a:p>
          <a:endParaRPr lang="hr-HR"/>
        </a:p>
      </dgm:t>
    </dgm:pt>
    <dgm:pt modelId="{D09FB92F-A3DC-456D-8326-84A571906250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hr-HR" b="1" dirty="0">
              <a:solidFill>
                <a:srgbClr val="002060"/>
              </a:solidFill>
            </a:rPr>
            <a:t>Korupcija mrtvaca</a:t>
          </a:r>
        </a:p>
      </dgm:t>
    </dgm:pt>
    <dgm:pt modelId="{B7F455CE-8D9F-47AB-859D-08B4805BB4CC}" type="parTrans" cxnId="{9170C435-DD78-4B0F-9811-3776EE797B0D}">
      <dgm:prSet/>
      <dgm:spPr/>
      <dgm:t>
        <a:bodyPr/>
        <a:lstStyle/>
        <a:p>
          <a:endParaRPr lang="hr-HR"/>
        </a:p>
      </dgm:t>
    </dgm:pt>
    <dgm:pt modelId="{20CD8A76-1A43-4C8D-A639-2E7877BBC5FB}" type="sibTrans" cxnId="{9170C435-DD78-4B0F-9811-3776EE797B0D}">
      <dgm:prSet/>
      <dgm:spPr/>
      <dgm:t>
        <a:bodyPr/>
        <a:lstStyle/>
        <a:p>
          <a:endParaRPr lang="hr-HR"/>
        </a:p>
      </dgm:t>
    </dgm:pt>
    <dgm:pt modelId="{D7C7DA86-2684-4B26-95DF-2549B124F899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hr-HR" b="1" dirty="0">
              <a:solidFill>
                <a:srgbClr val="002060"/>
              </a:solidFill>
            </a:rPr>
            <a:t>Topli vjetrovi </a:t>
          </a:r>
        </a:p>
      </dgm:t>
    </dgm:pt>
    <dgm:pt modelId="{49546534-2474-43A8-91ED-FA4B2B5AEEE3}" type="parTrans" cxnId="{2E6EE736-AE25-4FC2-A834-E234CA9A0FE5}">
      <dgm:prSet/>
      <dgm:spPr/>
      <dgm:t>
        <a:bodyPr/>
        <a:lstStyle/>
        <a:p>
          <a:endParaRPr lang="hr-HR"/>
        </a:p>
      </dgm:t>
    </dgm:pt>
    <dgm:pt modelId="{CCC85D3B-6B0B-477D-8E0F-8589A228B77B}" type="sibTrans" cxnId="{2E6EE736-AE25-4FC2-A834-E234CA9A0FE5}">
      <dgm:prSet/>
      <dgm:spPr/>
      <dgm:t>
        <a:bodyPr/>
        <a:lstStyle/>
        <a:p>
          <a:endParaRPr lang="hr-HR"/>
        </a:p>
      </dgm:t>
    </dgm:pt>
    <dgm:pt modelId="{6DE4C0F8-2091-4BFC-90C3-AD1264B0FB5E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hr-HR" b="1" dirty="0">
              <a:solidFill>
                <a:srgbClr val="002060"/>
              </a:solidFill>
            </a:rPr>
            <a:t>Zvijezde</a:t>
          </a:r>
          <a:r>
            <a:rPr lang="hr-HR" dirty="0"/>
            <a:t> </a:t>
          </a:r>
        </a:p>
      </dgm:t>
    </dgm:pt>
    <dgm:pt modelId="{8D6427C7-05AF-45BF-8BED-64C02017EFE5}" type="parTrans" cxnId="{4BCD26E7-FDAA-412B-9502-A3A81A94951E}">
      <dgm:prSet/>
      <dgm:spPr/>
      <dgm:t>
        <a:bodyPr/>
        <a:lstStyle/>
        <a:p>
          <a:endParaRPr lang="hr-HR"/>
        </a:p>
      </dgm:t>
    </dgm:pt>
    <dgm:pt modelId="{981D8A40-4C23-4871-A146-1D16B7ACFA72}" type="sibTrans" cxnId="{4BCD26E7-FDAA-412B-9502-A3A81A94951E}">
      <dgm:prSet/>
      <dgm:spPr/>
      <dgm:t>
        <a:bodyPr/>
        <a:lstStyle/>
        <a:p>
          <a:endParaRPr lang="hr-HR"/>
        </a:p>
      </dgm:t>
    </dgm:pt>
    <dgm:pt modelId="{96724972-6187-494A-84AA-67266F084564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hr-HR" b="1" dirty="0">
              <a:solidFill>
                <a:srgbClr val="002060"/>
              </a:solidFill>
            </a:rPr>
            <a:t>Vjetrovi i voda</a:t>
          </a:r>
        </a:p>
      </dgm:t>
    </dgm:pt>
    <dgm:pt modelId="{FA6DE5E9-822F-4C08-8B15-B7B11AC4EA93}" type="parTrans" cxnId="{11306100-8024-4337-9AC8-B9B1BD2F0F47}">
      <dgm:prSet/>
      <dgm:spPr/>
      <dgm:t>
        <a:bodyPr/>
        <a:lstStyle/>
        <a:p>
          <a:endParaRPr lang="hr-HR"/>
        </a:p>
      </dgm:t>
    </dgm:pt>
    <dgm:pt modelId="{A30CD583-612B-4AE6-B5AD-383255B8A8C1}" type="sibTrans" cxnId="{11306100-8024-4337-9AC8-B9B1BD2F0F47}">
      <dgm:prSet/>
      <dgm:spPr/>
      <dgm:t>
        <a:bodyPr/>
        <a:lstStyle/>
        <a:p>
          <a:endParaRPr lang="hr-HR"/>
        </a:p>
      </dgm:t>
    </dgm:pt>
    <dgm:pt modelId="{2D4DE363-EE53-4B95-AAF6-27147A9C3608}" type="pres">
      <dgm:prSet presAssocID="{6335DE1E-51E3-443C-9EF5-9B608EC9C07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E77EDE2-8897-4F71-91BA-F19A63AD308E}" type="pres">
      <dgm:prSet presAssocID="{686EDEA2-5159-48B0-B217-00FD0ABC0B53}" presName="centerShape" presStyleLbl="node0" presStyleIdx="0" presStyleCnt="1"/>
      <dgm:spPr/>
    </dgm:pt>
    <dgm:pt modelId="{0A30AE72-A440-4DA4-A20B-E6A15F27C80B}" type="pres">
      <dgm:prSet presAssocID="{0ED577AB-6AA6-4D58-B02C-09347B17207B}" presName="node" presStyleLbl="node1" presStyleIdx="0" presStyleCnt="5">
        <dgm:presLayoutVars>
          <dgm:bulletEnabled val="1"/>
        </dgm:presLayoutVars>
      </dgm:prSet>
      <dgm:spPr/>
    </dgm:pt>
    <dgm:pt modelId="{4809228C-57F6-4018-9F0A-D82BBF255D23}" type="pres">
      <dgm:prSet presAssocID="{0ED577AB-6AA6-4D58-B02C-09347B17207B}" presName="dummy" presStyleCnt="0"/>
      <dgm:spPr/>
    </dgm:pt>
    <dgm:pt modelId="{AD06409F-4858-4810-A904-882127DCF0E7}" type="pres">
      <dgm:prSet presAssocID="{1AA2D4B6-12F0-4DDE-A788-23C5C44ACEAE}" presName="sibTrans" presStyleLbl="sibTrans2D1" presStyleIdx="0" presStyleCnt="5"/>
      <dgm:spPr/>
    </dgm:pt>
    <dgm:pt modelId="{4622E5DA-0D13-44F0-9367-565DF2FEED34}" type="pres">
      <dgm:prSet presAssocID="{D09FB92F-A3DC-456D-8326-84A571906250}" presName="node" presStyleLbl="node1" presStyleIdx="1" presStyleCnt="5">
        <dgm:presLayoutVars>
          <dgm:bulletEnabled val="1"/>
        </dgm:presLayoutVars>
      </dgm:prSet>
      <dgm:spPr/>
    </dgm:pt>
    <dgm:pt modelId="{1498E146-F623-4662-87B3-3746C5B3BD7D}" type="pres">
      <dgm:prSet presAssocID="{D09FB92F-A3DC-456D-8326-84A571906250}" presName="dummy" presStyleCnt="0"/>
      <dgm:spPr/>
    </dgm:pt>
    <dgm:pt modelId="{A346B7D7-7ACF-4C3B-B555-4824CCC3B839}" type="pres">
      <dgm:prSet presAssocID="{20CD8A76-1A43-4C8D-A639-2E7877BBC5FB}" presName="sibTrans" presStyleLbl="sibTrans2D1" presStyleIdx="1" presStyleCnt="5"/>
      <dgm:spPr/>
    </dgm:pt>
    <dgm:pt modelId="{2EE9B87E-38C3-478F-B063-734C8938CE8B}" type="pres">
      <dgm:prSet presAssocID="{96724972-6187-494A-84AA-67266F084564}" presName="node" presStyleLbl="node1" presStyleIdx="2" presStyleCnt="5">
        <dgm:presLayoutVars>
          <dgm:bulletEnabled val="1"/>
        </dgm:presLayoutVars>
      </dgm:prSet>
      <dgm:spPr/>
    </dgm:pt>
    <dgm:pt modelId="{DEF1101A-0757-4D23-8EB6-2003937344AE}" type="pres">
      <dgm:prSet presAssocID="{96724972-6187-494A-84AA-67266F084564}" presName="dummy" presStyleCnt="0"/>
      <dgm:spPr/>
    </dgm:pt>
    <dgm:pt modelId="{7EA6E25D-07E4-48BA-BF71-91A7288EA246}" type="pres">
      <dgm:prSet presAssocID="{A30CD583-612B-4AE6-B5AD-383255B8A8C1}" presName="sibTrans" presStyleLbl="sibTrans2D1" presStyleIdx="2" presStyleCnt="5"/>
      <dgm:spPr/>
    </dgm:pt>
    <dgm:pt modelId="{623F149A-2B5C-4CBF-A68C-0D9277DBAABE}" type="pres">
      <dgm:prSet presAssocID="{D7C7DA86-2684-4B26-95DF-2549B124F899}" presName="node" presStyleLbl="node1" presStyleIdx="3" presStyleCnt="5">
        <dgm:presLayoutVars>
          <dgm:bulletEnabled val="1"/>
        </dgm:presLayoutVars>
      </dgm:prSet>
      <dgm:spPr/>
    </dgm:pt>
    <dgm:pt modelId="{83219FE8-8D6B-44F5-BA83-C04C818FB221}" type="pres">
      <dgm:prSet presAssocID="{D7C7DA86-2684-4B26-95DF-2549B124F899}" presName="dummy" presStyleCnt="0"/>
      <dgm:spPr/>
    </dgm:pt>
    <dgm:pt modelId="{C19E54D2-7071-47EB-9FBA-49C4B7F132E3}" type="pres">
      <dgm:prSet presAssocID="{CCC85D3B-6B0B-477D-8E0F-8589A228B77B}" presName="sibTrans" presStyleLbl="sibTrans2D1" presStyleIdx="3" presStyleCnt="5"/>
      <dgm:spPr/>
    </dgm:pt>
    <dgm:pt modelId="{7FC21986-FA61-45E1-A3AD-7048B85E6704}" type="pres">
      <dgm:prSet presAssocID="{6DE4C0F8-2091-4BFC-90C3-AD1264B0FB5E}" presName="node" presStyleLbl="node1" presStyleIdx="4" presStyleCnt="5">
        <dgm:presLayoutVars>
          <dgm:bulletEnabled val="1"/>
        </dgm:presLayoutVars>
      </dgm:prSet>
      <dgm:spPr/>
    </dgm:pt>
    <dgm:pt modelId="{5CC1CBB5-7EB2-436C-8312-51D4D02C1754}" type="pres">
      <dgm:prSet presAssocID="{6DE4C0F8-2091-4BFC-90C3-AD1264B0FB5E}" presName="dummy" presStyleCnt="0"/>
      <dgm:spPr/>
    </dgm:pt>
    <dgm:pt modelId="{83213F55-F657-4056-A4E6-0EE400D51C0A}" type="pres">
      <dgm:prSet presAssocID="{981D8A40-4C23-4871-A146-1D16B7ACFA72}" presName="sibTrans" presStyleLbl="sibTrans2D1" presStyleIdx="4" presStyleCnt="5"/>
      <dgm:spPr/>
    </dgm:pt>
  </dgm:ptLst>
  <dgm:cxnLst>
    <dgm:cxn modelId="{11306100-8024-4337-9AC8-B9B1BD2F0F47}" srcId="{686EDEA2-5159-48B0-B217-00FD0ABC0B53}" destId="{96724972-6187-494A-84AA-67266F084564}" srcOrd="2" destOrd="0" parTransId="{FA6DE5E9-822F-4C08-8B15-B7B11AC4EA93}" sibTransId="{A30CD583-612B-4AE6-B5AD-383255B8A8C1}"/>
    <dgm:cxn modelId="{03AF8306-B9E9-4ADE-A99F-577A8C6D19DD}" type="presOf" srcId="{6DE4C0F8-2091-4BFC-90C3-AD1264B0FB5E}" destId="{7FC21986-FA61-45E1-A3AD-7048B85E6704}" srcOrd="0" destOrd="0" presId="urn:microsoft.com/office/officeart/2005/8/layout/radial6"/>
    <dgm:cxn modelId="{BA93A910-0C45-4ECA-B5AA-4FED3214A0D3}" srcId="{686EDEA2-5159-48B0-B217-00FD0ABC0B53}" destId="{0ED577AB-6AA6-4D58-B02C-09347B17207B}" srcOrd="0" destOrd="0" parTransId="{971A1CB6-7A33-4799-95B5-4A18C469BBD0}" sibTransId="{1AA2D4B6-12F0-4DDE-A788-23C5C44ACEAE}"/>
    <dgm:cxn modelId="{3E10072A-9176-48BC-8F54-11B9BAFA6CD3}" type="presOf" srcId="{0ED577AB-6AA6-4D58-B02C-09347B17207B}" destId="{0A30AE72-A440-4DA4-A20B-E6A15F27C80B}" srcOrd="0" destOrd="0" presId="urn:microsoft.com/office/officeart/2005/8/layout/radial6"/>
    <dgm:cxn modelId="{9170C435-DD78-4B0F-9811-3776EE797B0D}" srcId="{686EDEA2-5159-48B0-B217-00FD0ABC0B53}" destId="{D09FB92F-A3DC-456D-8326-84A571906250}" srcOrd="1" destOrd="0" parTransId="{B7F455CE-8D9F-47AB-859D-08B4805BB4CC}" sibTransId="{20CD8A76-1A43-4C8D-A639-2E7877BBC5FB}"/>
    <dgm:cxn modelId="{2E6EE736-AE25-4FC2-A834-E234CA9A0FE5}" srcId="{686EDEA2-5159-48B0-B217-00FD0ABC0B53}" destId="{D7C7DA86-2684-4B26-95DF-2549B124F899}" srcOrd="3" destOrd="0" parTransId="{49546534-2474-43A8-91ED-FA4B2B5AEEE3}" sibTransId="{CCC85D3B-6B0B-477D-8E0F-8589A228B77B}"/>
    <dgm:cxn modelId="{8E5E2537-0869-4F03-8103-E4C297109C55}" srcId="{6335DE1E-51E3-443C-9EF5-9B608EC9C07D}" destId="{686EDEA2-5159-48B0-B217-00FD0ABC0B53}" srcOrd="0" destOrd="0" parTransId="{9AF9358A-BA7B-4126-BFAF-B0BFF9F4B1A3}" sibTransId="{6F14CA09-3430-450E-AF18-0DA831D85993}"/>
    <dgm:cxn modelId="{BF18D95D-2DB0-4482-A753-4C16223C6CB0}" type="presOf" srcId="{D7C7DA86-2684-4B26-95DF-2549B124F899}" destId="{623F149A-2B5C-4CBF-A68C-0D9277DBAABE}" srcOrd="0" destOrd="0" presId="urn:microsoft.com/office/officeart/2005/8/layout/radial6"/>
    <dgm:cxn modelId="{72BD834A-26B1-45B7-BA70-2C1E9A7243F5}" type="presOf" srcId="{20CD8A76-1A43-4C8D-A639-2E7877BBC5FB}" destId="{A346B7D7-7ACF-4C3B-B555-4824CCC3B839}" srcOrd="0" destOrd="0" presId="urn:microsoft.com/office/officeart/2005/8/layout/radial6"/>
    <dgm:cxn modelId="{E58F036C-FB0E-4A92-AC0A-CCCE93E321A4}" type="presOf" srcId="{96724972-6187-494A-84AA-67266F084564}" destId="{2EE9B87E-38C3-478F-B063-734C8938CE8B}" srcOrd="0" destOrd="0" presId="urn:microsoft.com/office/officeart/2005/8/layout/radial6"/>
    <dgm:cxn modelId="{2CDE7680-A34B-4218-ACE5-BA7471339490}" type="presOf" srcId="{686EDEA2-5159-48B0-B217-00FD0ABC0B53}" destId="{4E77EDE2-8897-4F71-91BA-F19A63AD308E}" srcOrd="0" destOrd="0" presId="urn:microsoft.com/office/officeart/2005/8/layout/radial6"/>
    <dgm:cxn modelId="{CC73498D-9D99-463D-B537-A738C1AA58B4}" type="presOf" srcId="{D09FB92F-A3DC-456D-8326-84A571906250}" destId="{4622E5DA-0D13-44F0-9367-565DF2FEED34}" srcOrd="0" destOrd="0" presId="urn:microsoft.com/office/officeart/2005/8/layout/radial6"/>
    <dgm:cxn modelId="{76FA47A0-9791-4E97-82E0-9B1CC10D9427}" type="presOf" srcId="{A30CD583-612B-4AE6-B5AD-383255B8A8C1}" destId="{7EA6E25D-07E4-48BA-BF71-91A7288EA246}" srcOrd="0" destOrd="0" presId="urn:microsoft.com/office/officeart/2005/8/layout/radial6"/>
    <dgm:cxn modelId="{3C5668CA-4FC5-49AA-913F-7A47438537C1}" type="presOf" srcId="{981D8A40-4C23-4871-A146-1D16B7ACFA72}" destId="{83213F55-F657-4056-A4E6-0EE400D51C0A}" srcOrd="0" destOrd="0" presId="urn:microsoft.com/office/officeart/2005/8/layout/radial6"/>
    <dgm:cxn modelId="{A76598D0-FB71-46C2-84BB-F3EAF262CBC7}" type="presOf" srcId="{1AA2D4B6-12F0-4DDE-A788-23C5C44ACEAE}" destId="{AD06409F-4858-4810-A904-882127DCF0E7}" srcOrd="0" destOrd="0" presId="urn:microsoft.com/office/officeart/2005/8/layout/radial6"/>
    <dgm:cxn modelId="{D7B099E5-CB50-4DA6-822A-F0E80AA0F32C}" type="presOf" srcId="{CCC85D3B-6B0B-477D-8E0F-8589A228B77B}" destId="{C19E54D2-7071-47EB-9FBA-49C4B7F132E3}" srcOrd="0" destOrd="0" presId="urn:microsoft.com/office/officeart/2005/8/layout/radial6"/>
    <dgm:cxn modelId="{4BCD26E7-FDAA-412B-9502-A3A81A94951E}" srcId="{686EDEA2-5159-48B0-B217-00FD0ABC0B53}" destId="{6DE4C0F8-2091-4BFC-90C3-AD1264B0FB5E}" srcOrd="4" destOrd="0" parTransId="{8D6427C7-05AF-45BF-8BED-64C02017EFE5}" sibTransId="{981D8A40-4C23-4871-A146-1D16B7ACFA72}"/>
    <dgm:cxn modelId="{7F0D36F0-3421-46C7-901A-67BDC70F1D93}" type="presOf" srcId="{6335DE1E-51E3-443C-9EF5-9B608EC9C07D}" destId="{2D4DE363-EE53-4B95-AAF6-27147A9C3608}" srcOrd="0" destOrd="0" presId="urn:microsoft.com/office/officeart/2005/8/layout/radial6"/>
    <dgm:cxn modelId="{05262C8E-A88D-4808-B36F-4105E9A61FFF}" type="presParOf" srcId="{2D4DE363-EE53-4B95-AAF6-27147A9C3608}" destId="{4E77EDE2-8897-4F71-91BA-F19A63AD308E}" srcOrd="0" destOrd="0" presId="urn:microsoft.com/office/officeart/2005/8/layout/radial6"/>
    <dgm:cxn modelId="{552145AB-4A70-47EC-8976-34951B5E1475}" type="presParOf" srcId="{2D4DE363-EE53-4B95-AAF6-27147A9C3608}" destId="{0A30AE72-A440-4DA4-A20B-E6A15F27C80B}" srcOrd="1" destOrd="0" presId="urn:microsoft.com/office/officeart/2005/8/layout/radial6"/>
    <dgm:cxn modelId="{6BFA7F4A-F4BD-4F4B-BCD7-B97D192DA52A}" type="presParOf" srcId="{2D4DE363-EE53-4B95-AAF6-27147A9C3608}" destId="{4809228C-57F6-4018-9F0A-D82BBF255D23}" srcOrd="2" destOrd="0" presId="urn:microsoft.com/office/officeart/2005/8/layout/radial6"/>
    <dgm:cxn modelId="{2356BEED-5DBF-4FB3-B418-26E794C3BF53}" type="presParOf" srcId="{2D4DE363-EE53-4B95-AAF6-27147A9C3608}" destId="{AD06409F-4858-4810-A904-882127DCF0E7}" srcOrd="3" destOrd="0" presId="urn:microsoft.com/office/officeart/2005/8/layout/radial6"/>
    <dgm:cxn modelId="{E48520FE-C5AC-4B91-8AFE-1FD335F834D1}" type="presParOf" srcId="{2D4DE363-EE53-4B95-AAF6-27147A9C3608}" destId="{4622E5DA-0D13-44F0-9367-565DF2FEED34}" srcOrd="4" destOrd="0" presId="urn:microsoft.com/office/officeart/2005/8/layout/radial6"/>
    <dgm:cxn modelId="{85ED2AF4-45B9-4AE2-971E-5413F2A1FC89}" type="presParOf" srcId="{2D4DE363-EE53-4B95-AAF6-27147A9C3608}" destId="{1498E146-F623-4662-87B3-3746C5B3BD7D}" srcOrd="5" destOrd="0" presId="urn:microsoft.com/office/officeart/2005/8/layout/radial6"/>
    <dgm:cxn modelId="{ADD04362-7458-448A-8447-DC41C2E312B8}" type="presParOf" srcId="{2D4DE363-EE53-4B95-AAF6-27147A9C3608}" destId="{A346B7D7-7ACF-4C3B-B555-4824CCC3B839}" srcOrd="6" destOrd="0" presId="urn:microsoft.com/office/officeart/2005/8/layout/radial6"/>
    <dgm:cxn modelId="{D7FE925F-491D-4B7A-B639-8C1AA817D1B4}" type="presParOf" srcId="{2D4DE363-EE53-4B95-AAF6-27147A9C3608}" destId="{2EE9B87E-38C3-478F-B063-734C8938CE8B}" srcOrd="7" destOrd="0" presId="urn:microsoft.com/office/officeart/2005/8/layout/radial6"/>
    <dgm:cxn modelId="{63D5E86D-2FA4-4619-98A8-E41060379CE1}" type="presParOf" srcId="{2D4DE363-EE53-4B95-AAF6-27147A9C3608}" destId="{DEF1101A-0757-4D23-8EB6-2003937344AE}" srcOrd="8" destOrd="0" presId="urn:microsoft.com/office/officeart/2005/8/layout/radial6"/>
    <dgm:cxn modelId="{337E4608-9C00-4B76-9D84-A9A7DB998D20}" type="presParOf" srcId="{2D4DE363-EE53-4B95-AAF6-27147A9C3608}" destId="{7EA6E25D-07E4-48BA-BF71-91A7288EA246}" srcOrd="9" destOrd="0" presId="urn:microsoft.com/office/officeart/2005/8/layout/radial6"/>
    <dgm:cxn modelId="{DFF55E54-A149-4ED9-9034-E036134AF890}" type="presParOf" srcId="{2D4DE363-EE53-4B95-AAF6-27147A9C3608}" destId="{623F149A-2B5C-4CBF-A68C-0D9277DBAABE}" srcOrd="10" destOrd="0" presId="urn:microsoft.com/office/officeart/2005/8/layout/radial6"/>
    <dgm:cxn modelId="{CA1695D6-C5FF-47F8-844A-18CD39F5E805}" type="presParOf" srcId="{2D4DE363-EE53-4B95-AAF6-27147A9C3608}" destId="{83219FE8-8D6B-44F5-BA83-C04C818FB221}" srcOrd="11" destOrd="0" presId="urn:microsoft.com/office/officeart/2005/8/layout/radial6"/>
    <dgm:cxn modelId="{28C86949-7864-4377-AD54-B366DCDB9FE3}" type="presParOf" srcId="{2D4DE363-EE53-4B95-AAF6-27147A9C3608}" destId="{C19E54D2-7071-47EB-9FBA-49C4B7F132E3}" srcOrd="12" destOrd="0" presId="urn:microsoft.com/office/officeart/2005/8/layout/radial6"/>
    <dgm:cxn modelId="{C3D57779-386B-4BD2-BE64-601C4845616E}" type="presParOf" srcId="{2D4DE363-EE53-4B95-AAF6-27147A9C3608}" destId="{7FC21986-FA61-45E1-A3AD-7048B85E6704}" srcOrd="13" destOrd="0" presId="urn:microsoft.com/office/officeart/2005/8/layout/radial6"/>
    <dgm:cxn modelId="{4352E92D-5326-4FC4-9ADA-38DBCFDCC099}" type="presParOf" srcId="{2D4DE363-EE53-4B95-AAF6-27147A9C3608}" destId="{5CC1CBB5-7EB2-436C-8312-51D4D02C1754}" srcOrd="14" destOrd="0" presId="urn:microsoft.com/office/officeart/2005/8/layout/radial6"/>
    <dgm:cxn modelId="{369C48A9-3589-486C-A5BF-C4C817CCDCD8}" type="presParOf" srcId="{2D4DE363-EE53-4B95-AAF6-27147A9C3608}" destId="{83213F55-F657-4056-A4E6-0EE400D51C0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857C85B-3A92-4F82-B95D-F806140FD0BE}" type="doc">
      <dgm:prSet loTypeId="urn:microsoft.com/office/officeart/2005/8/layout/arrow6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E1C33386-C3AC-4D42-A613-30132B072384}">
      <dgm:prSet phldrT="[Text]"/>
      <dgm:spPr/>
      <dgm:t>
        <a:bodyPr/>
        <a:lstStyle/>
        <a:p>
          <a:r>
            <a:rPr lang="hr-HR" b="1" dirty="0">
              <a:solidFill>
                <a:srgbClr val="FF0000"/>
              </a:solidFill>
            </a:rPr>
            <a:t>Ne samo prenijeti informaciju</a:t>
          </a:r>
        </a:p>
      </dgm:t>
    </dgm:pt>
    <dgm:pt modelId="{4F2A469B-B4D2-4C65-A998-7A98C17862E2}" type="parTrans" cxnId="{E0CAAAAB-B7E5-4232-9654-927374C9DECE}">
      <dgm:prSet/>
      <dgm:spPr/>
      <dgm:t>
        <a:bodyPr/>
        <a:lstStyle/>
        <a:p>
          <a:endParaRPr lang="hr-HR"/>
        </a:p>
      </dgm:t>
    </dgm:pt>
    <dgm:pt modelId="{42C16588-B13C-40AB-832D-1D4D5DD0C237}" type="sibTrans" cxnId="{E0CAAAAB-B7E5-4232-9654-927374C9DECE}">
      <dgm:prSet/>
      <dgm:spPr/>
      <dgm:t>
        <a:bodyPr/>
        <a:lstStyle/>
        <a:p>
          <a:endParaRPr lang="hr-HR"/>
        </a:p>
      </dgm:t>
    </dgm:pt>
    <dgm:pt modelId="{8BD2D08B-2E5D-43AA-B848-2847B06A6445}">
      <dgm:prSet phldrT="[Text]"/>
      <dgm:spPr/>
      <dgm:t>
        <a:bodyPr/>
        <a:lstStyle/>
        <a:p>
          <a:r>
            <a:rPr lang="hr-HR" b="1" dirty="0"/>
            <a:t>Nego biti posrednik tijekom učenja</a:t>
          </a:r>
        </a:p>
      </dgm:t>
    </dgm:pt>
    <dgm:pt modelId="{BD2BB066-ADBF-4D9D-845A-F27BD3EA0F09}" type="parTrans" cxnId="{ABF43843-6E7C-44BE-98AE-6C02A2D3722F}">
      <dgm:prSet/>
      <dgm:spPr/>
      <dgm:t>
        <a:bodyPr/>
        <a:lstStyle/>
        <a:p>
          <a:endParaRPr lang="hr-HR"/>
        </a:p>
      </dgm:t>
    </dgm:pt>
    <dgm:pt modelId="{F82D3312-4F00-4B02-833B-D6E1E2971F8B}" type="sibTrans" cxnId="{ABF43843-6E7C-44BE-98AE-6C02A2D3722F}">
      <dgm:prSet/>
      <dgm:spPr/>
      <dgm:t>
        <a:bodyPr/>
        <a:lstStyle/>
        <a:p>
          <a:endParaRPr lang="hr-HR"/>
        </a:p>
      </dgm:t>
    </dgm:pt>
    <dgm:pt modelId="{A102BA1A-AA71-4E29-9B4F-834AB381A85E}" type="pres">
      <dgm:prSet presAssocID="{1857C85B-3A92-4F82-B95D-F806140FD0BE}" presName="compositeShape" presStyleCnt="0">
        <dgm:presLayoutVars>
          <dgm:chMax val="2"/>
          <dgm:dir/>
          <dgm:resizeHandles val="exact"/>
        </dgm:presLayoutVars>
      </dgm:prSet>
      <dgm:spPr/>
    </dgm:pt>
    <dgm:pt modelId="{05048147-8A25-4E26-A7EB-9A723468F7AA}" type="pres">
      <dgm:prSet presAssocID="{1857C85B-3A92-4F82-B95D-F806140FD0BE}" presName="ribbon" presStyleLbl="node1" presStyleIdx="0" presStyleCnt="1" custScaleX="97536" custScaleY="100000" custLinFactNeighborX="704" custLinFactNeighborY="21408"/>
      <dgm:spPr/>
    </dgm:pt>
    <dgm:pt modelId="{49945A91-07B0-48EA-9DF5-E83E3E804124}" type="pres">
      <dgm:prSet presAssocID="{1857C85B-3A92-4F82-B95D-F806140FD0BE}" presName="leftArrowText" presStyleLbl="node1" presStyleIdx="0" presStyleCnt="1" custLinFactNeighborX="2994" custLinFactNeighborY="49010">
        <dgm:presLayoutVars>
          <dgm:chMax val="0"/>
          <dgm:bulletEnabled val="1"/>
        </dgm:presLayoutVars>
      </dgm:prSet>
      <dgm:spPr/>
    </dgm:pt>
    <dgm:pt modelId="{934F7104-3E3C-4080-83CB-C984B7C04958}" type="pres">
      <dgm:prSet presAssocID="{1857C85B-3A92-4F82-B95D-F806140FD0BE}" presName="rightArrowText" presStyleLbl="node1" presStyleIdx="0" presStyleCnt="1" custLinFactNeighborX="-2019" custLinFactNeighborY="52518">
        <dgm:presLayoutVars>
          <dgm:chMax val="0"/>
          <dgm:bulletEnabled val="1"/>
        </dgm:presLayoutVars>
      </dgm:prSet>
      <dgm:spPr/>
    </dgm:pt>
  </dgm:ptLst>
  <dgm:cxnLst>
    <dgm:cxn modelId="{18AFC51F-2363-4A53-B775-ADF5941DD06F}" type="presOf" srcId="{E1C33386-C3AC-4D42-A613-30132B072384}" destId="{49945A91-07B0-48EA-9DF5-E83E3E804124}" srcOrd="0" destOrd="0" presId="urn:microsoft.com/office/officeart/2005/8/layout/arrow6"/>
    <dgm:cxn modelId="{ABF43843-6E7C-44BE-98AE-6C02A2D3722F}" srcId="{1857C85B-3A92-4F82-B95D-F806140FD0BE}" destId="{8BD2D08B-2E5D-43AA-B848-2847B06A6445}" srcOrd="1" destOrd="0" parTransId="{BD2BB066-ADBF-4D9D-845A-F27BD3EA0F09}" sibTransId="{F82D3312-4F00-4B02-833B-D6E1E2971F8B}"/>
    <dgm:cxn modelId="{DBCA7679-EFC3-4A96-B6A2-BEDB8BAABAB1}" type="presOf" srcId="{1857C85B-3A92-4F82-B95D-F806140FD0BE}" destId="{A102BA1A-AA71-4E29-9B4F-834AB381A85E}" srcOrd="0" destOrd="0" presId="urn:microsoft.com/office/officeart/2005/8/layout/arrow6"/>
    <dgm:cxn modelId="{E0CAAAAB-B7E5-4232-9654-927374C9DECE}" srcId="{1857C85B-3A92-4F82-B95D-F806140FD0BE}" destId="{E1C33386-C3AC-4D42-A613-30132B072384}" srcOrd="0" destOrd="0" parTransId="{4F2A469B-B4D2-4C65-A998-7A98C17862E2}" sibTransId="{42C16588-B13C-40AB-832D-1D4D5DD0C237}"/>
    <dgm:cxn modelId="{7118C5CE-0A0B-4168-8DCF-1D0F11340221}" type="presOf" srcId="{8BD2D08B-2E5D-43AA-B848-2847B06A6445}" destId="{934F7104-3E3C-4080-83CB-C984B7C04958}" srcOrd="0" destOrd="0" presId="urn:microsoft.com/office/officeart/2005/8/layout/arrow6"/>
    <dgm:cxn modelId="{FEC4B923-AE2E-4C19-AADD-67AE056059B4}" type="presParOf" srcId="{A102BA1A-AA71-4E29-9B4F-834AB381A85E}" destId="{05048147-8A25-4E26-A7EB-9A723468F7AA}" srcOrd="0" destOrd="0" presId="urn:microsoft.com/office/officeart/2005/8/layout/arrow6"/>
    <dgm:cxn modelId="{9079216C-8EF7-47C7-98D7-241E2BBE996D}" type="presParOf" srcId="{A102BA1A-AA71-4E29-9B4F-834AB381A85E}" destId="{49945A91-07B0-48EA-9DF5-E83E3E804124}" srcOrd="1" destOrd="0" presId="urn:microsoft.com/office/officeart/2005/8/layout/arrow6"/>
    <dgm:cxn modelId="{E5B7EF2B-7F65-4AA3-89B2-8320618F15C5}" type="presParOf" srcId="{A102BA1A-AA71-4E29-9B4F-834AB381A85E}" destId="{934F7104-3E3C-4080-83CB-C984B7C0495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4161994-7263-45B0-8B44-EF5D1112F3AA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</dgm:pt>
    <dgm:pt modelId="{3723328A-307C-48F1-82CE-500E263B40A3}">
      <dgm:prSet phldrT="[Text]"/>
      <dgm:spPr/>
      <dgm:t>
        <a:bodyPr/>
        <a:lstStyle/>
        <a:p>
          <a:r>
            <a:rPr lang="hr-HR" b="1" dirty="0">
              <a:solidFill>
                <a:srgbClr val="002060"/>
              </a:solidFill>
            </a:rPr>
            <a:t>Načela poučavanja</a:t>
          </a:r>
        </a:p>
      </dgm:t>
    </dgm:pt>
    <dgm:pt modelId="{DC1DE357-E6E6-4759-AA7E-786B99998B37}" type="parTrans" cxnId="{BE93C936-5B5A-4D38-9F21-E7265FB2548C}">
      <dgm:prSet/>
      <dgm:spPr/>
      <dgm:t>
        <a:bodyPr/>
        <a:lstStyle/>
        <a:p>
          <a:endParaRPr lang="hr-HR"/>
        </a:p>
      </dgm:t>
    </dgm:pt>
    <dgm:pt modelId="{10651F94-2215-43FC-A46C-A11D7C67B5D4}" type="sibTrans" cxnId="{BE93C936-5B5A-4D38-9F21-E7265FB2548C}">
      <dgm:prSet/>
      <dgm:spPr/>
      <dgm:t>
        <a:bodyPr/>
        <a:lstStyle/>
        <a:p>
          <a:endParaRPr lang="hr-HR"/>
        </a:p>
      </dgm:t>
    </dgm:pt>
    <dgm:pt modelId="{D1032A58-4105-42CB-9492-9C8FAC249090}">
      <dgm:prSet phldrT="[Text]"/>
      <dgm:spPr/>
      <dgm:t>
        <a:bodyPr/>
        <a:lstStyle/>
        <a:p>
          <a:r>
            <a:rPr lang="hr-HR" b="1" dirty="0">
              <a:solidFill>
                <a:srgbClr val="002060"/>
              </a:solidFill>
            </a:rPr>
            <a:t>Psihologija </a:t>
          </a:r>
        </a:p>
      </dgm:t>
    </dgm:pt>
    <dgm:pt modelId="{8FF5C3DC-C1C8-4ADF-95D4-AB41B7FE18AC}" type="parTrans" cxnId="{30BB9BA4-815F-4FEB-AEA7-DF8CA1DED961}">
      <dgm:prSet/>
      <dgm:spPr/>
      <dgm:t>
        <a:bodyPr/>
        <a:lstStyle/>
        <a:p>
          <a:endParaRPr lang="hr-HR"/>
        </a:p>
      </dgm:t>
    </dgm:pt>
    <dgm:pt modelId="{BA7205D2-D44F-4AD2-A9D2-828F6AC7E066}" type="sibTrans" cxnId="{30BB9BA4-815F-4FEB-AEA7-DF8CA1DED961}">
      <dgm:prSet/>
      <dgm:spPr/>
      <dgm:t>
        <a:bodyPr/>
        <a:lstStyle/>
        <a:p>
          <a:endParaRPr lang="hr-HR"/>
        </a:p>
      </dgm:t>
    </dgm:pt>
    <dgm:pt modelId="{DFE2F0E4-C8D3-418E-869D-3AEA8A6A0675}">
      <dgm:prSet phldrT="[Text]"/>
      <dgm:spPr/>
      <dgm:t>
        <a:bodyPr/>
        <a:lstStyle/>
        <a:p>
          <a:r>
            <a:rPr lang="hr-HR" b="1" dirty="0">
              <a:solidFill>
                <a:srgbClr val="002060"/>
              </a:solidFill>
            </a:rPr>
            <a:t>Metodika </a:t>
          </a:r>
        </a:p>
      </dgm:t>
    </dgm:pt>
    <dgm:pt modelId="{DAE2427E-FCA4-4062-8148-D25C49D30CE5}" type="parTrans" cxnId="{4F7452C7-207E-4E4C-8740-328C25276B99}">
      <dgm:prSet/>
      <dgm:spPr/>
      <dgm:t>
        <a:bodyPr/>
        <a:lstStyle/>
        <a:p>
          <a:endParaRPr lang="hr-HR"/>
        </a:p>
      </dgm:t>
    </dgm:pt>
    <dgm:pt modelId="{DE6B75C1-658E-4763-8F58-F6799BB2EB8F}" type="sibTrans" cxnId="{4F7452C7-207E-4E4C-8740-328C25276B99}">
      <dgm:prSet/>
      <dgm:spPr/>
      <dgm:t>
        <a:bodyPr/>
        <a:lstStyle/>
        <a:p>
          <a:endParaRPr lang="hr-HR"/>
        </a:p>
      </dgm:t>
    </dgm:pt>
    <dgm:pt modelId="{3566D34C-DC0E-43F4-BB64-1F518178E1E3}" type="pres">
      <dgm:prSet presAssocID="{C4161994-7263-45B0-8B44-EF5D1112F3AA}" presName="Name0" presStyleCnt="0">
        <dgm:presLayoutVars>
          <dgm:dir/>
        </dgm:presLayoutVars>
      </dgm:prSet>
      <dgm:spPr/>
    </dgm:pt>
    <dgm:pt modelId="{ABD4DBF2-3245-4683-A0B2-17F96C3EF975}" type="pres">
      <dgm:prSet presAssocID="{3723328A-307C-48F1-82CE-500E263B40A3}" presName="parComposite" presStyleCnt="0"/>
      <dgm:spPr/>
    </dgm:pt>
    <dgm:pt modelId="{2D850C30-1B87-4992-A2A4-16C7EE7A8CBA}" type="pres">
      <dgm:prSet presAssocID="{3723328A-307C-48F1-82CE-500E263B40A3}" presName="parBigCircle" presStyleLbl="node0" presStyleIdx="0" presStyleCnt="3"/>
      <dgm:spPr/>
    </dgm:pt>
    <dgm:pt modelId="{EBAFA2B4-A165-4376-95D6-19D0F50CC647}" type="pres">
      <dgm:prSet presAssocID="{3723328A-307C-48F1-82CE-500E263B40A3}" presName="parTx" presStyleLbl="revTx" presStyleIdx="0" presStyleCnt="3"/>
      <dgm:spPr/>
    </dgm:pt>
    <dgm:pt modelId="{DA9E143E-86C0-47DD-973B-88C43C1B4545}" type="pres">
      <dgm:prSet presAssocID="{3723328A-307C-48F1-82CE-500E263B40A3}" presName="bSpace" presStyleCnt="0"/>
      <dgm:spPr/>
    </dgm:pt>
    <dgm:pt modelId="{4C7E42BB-EAED-41D4-8A5F-8CC168970474}" type="pres">
      <dgm:prSet presAssocID="{3723328A-307C-48F1-82CE-500E263B40A3}" presName="parBackupNorm" presStyleCnt="0"/>
      <dgm:spPr/>
    </dgm:pt>
    <dgm:pt modelId="{92567D23-7741-422F-9524-434FD1A2CAB5}" type="pres">
      <dgm:prSet presAssocID="{10651F94-2215-43FC-A46C-A11D7C67B5D4}" presName="parSpace" presStyleCnt="0"/>
      <dgm:spPr/>
    </dgm:pt>
    <dgm:pt modelId="{601F2FC4-BC57-4B03-B11F-A1234297C41D}" type="pres">
      <dgm:prSet presAssocID="{D1032A58-4105-42CB-9492-9C8FAC249090}" presName="parComposite" presStyleCnt="0"/>
      <dgm:spPr/>
    </dgm:pt>
    <dgm:pt modelId="{4EB1353C-03A7-4B0D-8AA8-CF78EFF3B591}" type="pres">
      <dgm:prSet presAssocID="{D1032A58-4105-42CB-9492-9C8FAC249090}" presName="parBigCircle" presStyleLbl="node0" presStyleIdx="1" presStyleCnt="3"/>
      <dgm:spPr/>
    </dgm:pt>
    <dgm:pt modelId="{8ADA0486-BD82-42D4-A882-4B7544E16998}" type="pres">
      <dgm:prSet presAssocID="{D1032A58-4105-42CB-9492-9C8FAC249090}" presName="parTx" presStyleLbl="revTx" presStyleIdx="1" presStyleCnt="3"/>
      <dgm:spPr/>
    </dgm:pt>
    <dgm:pt modelId="{4FD12127-4D1A-4458-A512-3791916A89C4}" type="pres">
      <dgm:prSet presAssocID="{D1032A58-4105-42CB-9492-9C8FAC249090}" presName="bSpace" presStyleCnt="0"/>
      <dgm:spPr/>
    </dgm:pt>
    <dgm:pt modelId="{2A9648ED-E6C0-49FD-A102-1CF9320C7FAC}" type="pres">
      <dgm:prSet presAssocID="{D1032A58-4105-42CB-9492-9C8FAC249090}" presName="parBackupNorm" presStyleCnt="0"/>
      <dgm:spPr/>
    </dgm:pt>
    <dgm:pt modelId="{C2847CE1-1883-4718-B0FE-094490887742}" type="pres">
      <dgm:prSet presAssocID="{BA7205D2-D44F-4AD2-A9D2-828F6AC7E066}" presName="parSpace" presStyleCnt="0"/>
      <dgm:spPr/>
    </dgm:pt>
    <dgm:pt modelId="{6D162020-9CED-4EFE-B151-932539AD78F6}" type="pres">
      <dgm:prSet presAssocID="{DFE2F0E4-C8D3-418E-869D-3AEA8A6A0675}" presName="parComposite" presStyleCnt="0"/>
      <dgm:spPr/>
    </dgm:pt>
    <dgm:pt modelId="{4EB01CD9-8259-42C7-BD58-2C0A3A13B256}" type="pres">
      <dgm:prSet presAssocID="{DFE2F0E4-C8D3-418E-869D-3AEA8A6A0675}" presName="parBigCircle" presStyleLbl="node0" presStyleIdx="2" presStyleCnt="3"/>
      <dgm:spPr/>
    </dgm:pt>
    <dgm:pt modelId="{8851932B-BE34-4BC8-9C87-26590797B0EA}" type="pres">
      <dgm:prSet presAssocID="{DFE2F0E4-C8D3-418E-869D-3AEA8A6A0675}" presName="parTx" presStyleLbl="revTx" presStyleIdx="2" presStyleCnt="3"/>
      <dgm:spPr/>
    </dgm:pt>
    <dgm:pt modelId="{02779027-EF19-415D-A50C-F3A47316CB18}" type="pres">
      <dgm:prSet presAssocID="{DFE2F0E4-C8D3-418E-869D-3AEA8A6A0675}" presName="bSpace" presStyleCnt="0"/>
      <dgm:spPr/>
    </dgm:pt>
    <dgm:pt modelId="{D1AEA853-EFA8-4457-8221-CCB21D39A297}" type="pres">
      <dgm:prSet presAssocID="{DFE2F0E4-C8D3-418E-869D-3AEA8A6A0675}" presName="parBackupNorm" presStyleCnt="0"/>
      <dgm:spPr/>
    </dgm:pt>
    <dgm:pt modelId="{A3EC1253-2C2A-4C93-8C47-1E24CED6A57D}" type="pres">
      <dgm:prSet presAssocID="{DE6B75C1-658E-4763-8F58-F6799BB2EB8F}" presName="parSpace" presStyleCnt="0"/>
      <dgm:spPr/>
    </dgm:pt>
  </dgm:ptLst>
  <dgm:cxnLst>
    <dgm:cxn modelId="{C0BC3905-0DF0-4AD4-94D6-9207B364B667}" type="presOf" srcId="{DFE2F0E4-C8D3-418E-869D-3AEA8A6A0675}" destId="{8851932B-BE34-4BC8-9C87-26590797B0EA}" srcOrd="0" destOrd="0" presId="urn:microsoft.com/office/officeart/2008/layout/CircleAccentTimeline"/>
    <dgm:cxn modelId="{BE93C936-5B5A-4D38-9F21-E7265FB2548C}" srcId="{C4161994-7263-45B0-8B44-EF5D1112F3AA}" destId="{3723328A-307C-48F1-82CE-500E263B40A3}" srcOrd="0" destOrd="0" parTransId="{DC1DE357-E6E6-4759-AA7E-786B99998B37}" sibTransId="{10651F94-2215-43FC-A46C-A11D7C67B5D4}"/>
    <dgm:cxn modelId="{27A8EF4B-928E-4074-B2DE-DA89AF635B53}" type="presOf" srcId="{D1032A58-4105-42CB-9492-9C8FAC249090}" destId="{8ADA0486-BD82-42D4-A882-4B7544E16998}" srcOrd="0" destOrd="0" presId="urn:microsoft.com/office/officeart/2008/layout/CircleAccentTimeline"/>
    <dgm:cxn modelId="{9742EA7A-B180-4A7D-BD38-FC1EE9843477}" type="presOf" srcId="{C4161994-7263-45B0-8B44-EF5D1112F3AA}" destId="{3566D34C-DC0E-43F4-BB64-1F518178E1E3}" srcOrd="0" destOrd="0" presId="urn:microsoft.com/office/officeart/2008/layout/CircleAccentTimeline"/>
    <dgm:cxn modelId="{9270C793-C3B4-4AB9-8734-80302092DE2F}" type="presOf" srcId="{3723328A-307C-48F1-82CE-500E263B40A3}" destId="{EBAFA2B4-A165-4376-95D6-19D0F50CC647}" srcOrd="0" destOrd="0" presId="urn:microsoft.com/office/officeart/2008/layout/CircleAccentTimeline"/>
    <dgm:cxn modelId="{30BB9BA4-815F-4FEB-AEA7-DF8CA1DED961}" srcId="{C4161994-7263-45B0-8B44-EF5D1112F3AA}" destId="{D1032A58-4105-42CB-9492-9C8FAC249090}" srcOrd="1" destOrd="0" parTransId="{8FF5C3DC-C1C8-4ADF-95D4-AB41B7FE18AC}" sibTransId="{BA7205D2-D44F-4AD2-A9D2-828F6AC7E066}"/>
    <dgm:cxn modelId="{4F7452C7-207E-4E4C-8740-328C25276B99}" srcId="{C4161994-7263-45B0-8B44-EF5D1112F3AA}" destId="{DFE2F0E4-C8D3-418E-869D-3AEA8A6A0675}" srcOrd="2" destOrd="0" parTransId="{DAE2427E-FCA4-4062-8148-D25C49D30CE5}" sibTransId="{DE6B75C1-658E-4763-8F58-F6799BB2EB8F}"/>
    <dgm:cxn modelId="{41D09A7E-65DF-4E62-85EC-F41E4653099B}" type="presParOf" srcId="{3566D34C-DC0E-43F4-BB64-1F518178E1E3}" destId="{ABD4DBF2-3245-4683-A0B2-17F96C3EF975}" srcOrd="0" destOrd="0" presId="urn:microsoft.com/office/officeart/2008/layout/CircleAccentTimeline"/>
    <dgm:cxn modelId="{91F629E8-918A-48FB-9EB6-F73DF9AE5DF2}" type="presParOf" srcId="{ABD4DBF2-3245-4683-A0B2-17F96C3EF975}" destId="{2D850C30-1B87-4992-A2A4-16C7EE7A8CBA}" srcOrd="0" destOrd="0" presId="urn:microsoft.com/office/officeart/2008/layout/CircleAccentTimeline"/>
    <dgm:cxn modelId="{4541B046-78DF-4250-A893-AF4ACD1940E9}" type="presParOf" srcId="{ABD4DBF2-3245-4683-A0B2-17F96C3EF975}" destId="{EBAFA2B4-A165-4376-95D6-19D0F50CC647}" srcOrd="1" destOrd="0" presId="urn:microsoft.com/office/officeart/2008/layout/CircleAccentTimeline"/>
    <dgm:cxn modelId="{A6068167-1C2B-433D-84EE-EF21B95E1EE7}" type="presParOf" srcId="{ABD4DBF2-3245-4683-A0B2-17F96C3EF975}" destId="{DA9E143E-86C0-47DD-973B-88C43C1B4545}" srcOrd="2" destOrd="0" presId="urn:microsoft.com/office/officeart/2008/layout/CircleAccentTimeline"/>
    <dgm:cxn modelId="{918F86F4-F87E-4099-91EE-A4837B50DDCD}" type="presParOf" srcId="{3566D34C-DC0E-43F4-BB64-1F518178E1E3}" destId="{4C7E42BB-EAED-41D4-8A5F-8CC168970474}" srcOrd="1" destOrd="0" presId="urn:microsoft.com/office/officeart/2008/layout/CircleAccentTimeline"/>
    <dgm:cxn modelId="{D1443636-E00D-4908-86B4-E9A50258A03D}" type="presParOf" srcId="{3566D34C-DC0E-43F4-BB64-1F518178E1E3}" destId="{92567D23-7741-422F-9524-434FD1A2CAB5}" srcOrd="2" destOrd="0" presId="urn:microsoft.com/office/officeart/2008/layout/CircleAccentTimeline"/>
    <dgm:cxn modelId="{64F91F6F-9362-4394-96E9-0C0AF97F399A}" type="presParOf" srcId="{3566D34C-DC0E-43F4-BB64-1F518178E1E3}" destId="{601F2FC4-BC57-4B03-B11F-A1234297C41D}" srcOrd="3" destOrd="0" presId="urn:microsoft.com/office/officeart/2008/layout/CircleAccentTimeline"/>
    <dgm:cxn modelId="{04BC2281-E5AF-4543-8A9B-69C866DCDDAD}" type="presParOf" srcId="{601F2FC4-BC57-4B03-B11F-A1234297C41D}" destId="{4EB1353C-03A7-4B0D-8AA8-CF78EFF3B591}" srcOrd="0" destOrd="0" presId="urn:microsoft.com/office/officeart/2008/layout/CircleAccentTimeline"/>
    <dgm:cxn modelId="{E09F85AB-83B2-47BD-9427-59AA93F4EF8E}" type="presParOf" srcId="{601F2FC4-BC57-4B03-B11F-A1234297C41D}" destId="{8ADA0486-BD82-42D4-A882-4B7544E16998}" srcOrd="1" destOrd="0" presId="urn:microsoft.com/office/officeart/2008/layout/CircleAccentTimeline"/>
    <dgm:cxn modelId="{D35918DB-FE4B-4F72-8F27-9D919634ED7E}" type="presParOf" srcId="{601F2FC4-BC57-4B03-B11F-A1234297C41D}" destId="{4FD12127-4D1A-4458-A512-3791916A89C4}" srcOrd="2" destOrd="0" presId="urn:microsoft.com/office/officeart/2008/layout/CircleAccentTimeline"/>
    <dgm:cxn modelId="{11B0A095-BFA0-4437-B090-931031B74981}" type="presParOf" srcId="{3566D34C-DC0E-43F4-BB64-1F518178E1E3}" destId="{2A9648ED-E6C0-49FD-A102-1CF9320C7FAC}" srcOrd="4" destOrd="0" presId="urn:microsoft.com/office/officeart/2008/layout/CircleAccentTimeline"/>
    <dgm:cxn modelId="{73B6BD77-4A0D-440C-B219-FD4C49E86E89}" type="presParOf" srcId="{3566D34C-DC0E-43F4-BB64-1F518178E1E3}" destId="{C2847CE1-1883-4718-B0FE-094490887742}" srcOrd="5" destOrd="0" presId="urn:microsoft.com/office/officeart/2008/layout/CircleAccentTimeline"/>
    <dgm:cxn modelId="{C25B14B8-60B4-4CBB-ACE2-FD61645C6D5D}" type="presParOf" srcId="{3566D34C-DC0E-43F4-BB64-1F518178E1E3}" destId="{6D162020-9CED-4EFE-B151-932539AD78F6}" srcOrd="6" destOrd="0" presId="urn:microsoft.com/office/officeart/2008/layout/CircleAccentTimeline"/>
    <dgm:cxn modelId="{3B862166-3840-467B-AAEA-0DF8EF5042D6}" type="presParOf" srcId="{6D162020-9CED-4EFE-B151-932539AD78F6}" destId="{4EB01CD9-8259-42C7-BD58-2C0A3A13B256}" srcOrd="0" destOrd="0" presId="urn:microsoft.com/office/officeart/2008/layout/CircleAccentTimeline"/>
    <dgm:cxn modelId="{E86EA7A1-66EB-4E7A-BF5C-40026C9E120F}" type="presParOf" srcId="{6D162020-9CED-4EFE-B151-932539AD78F6}" destId="{8851932B-BE34-4BC8-9C87-26590797B0EA}" srcOrd="1" destOrd="0" presId="urn:microsoft.com/office/officeart/2008/layout/CircleAccentTimeline"/>
    <dgm:cxn modelId="{A81A6892-62EF-44F1-8A68-C29ACA5E97A2}" type="presParOf" srcId="{6D162020-9CED-4EFE-B151-932539AD78F6}" destId="{02779027-EF19-415D-A50C-F3A47316CB18}" srcOrd="2" destOrd="0" presId="urn:microsoft.com/office/officeart/2008/layout/CircleAccentTimeline"/>
    <dgm:cxn modelId="{FAC366BB-3C54-4147-85BD-BE373AA24CCF}" type="presParOf" srcId="{3566D34C-DC0E-43F4-BB64-1F518178E1E3}" destId="{D1AEA853-EFA8-4457-8221-CCB21D39A297}" srcOrd="7" destOrd="0" presId="urn:microsoft.com/office/officeart/2008/layout/CircleAccentTimeline"/>
    <dgm:cxn modelId="{627636D9-6E6A-43C4-8AEF-8BB79546E372}" type="presParOf" srcId="{3566D34C-DC0E-43F4-BB64-1F518178E1E3}" destId="{A3EC1253-2C2A-4C93-8C47-1E24CED6A57D}" srcOrd="8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03A5997-6B03-4B0C-97BE-E711704AA5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FE1B284-CEF2-43FA-B434-A719A1D8413A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hr-HR" sz="2400" b="1" dirty="0">
              <a:solidFill>
                <a:srgbClr val="FF0000"/>
              </a:solidFill>
            </a:rPr>
            <a:t>Med. sestra</a:t>
          </a:r>
        </a:p>
      </dgm:t>
    </dgm:pt>
    <dgm:pt modelId="{031FD553-FAFF-447E-A4B5-7CCB43A89179}" type="parTrans" cxnId="{FD7B50F9-A8E4-404C-B60E-21FB99F12901}">
      <dgm:prSet/>
      <dgm:spPr/>
      <dgm:t>
        <a:bodyPr/>
        <a:lstStyle/>
        <a:p>
          <a:endParaRPr lang="hr-HR"/>
        </a:p>
      </dgm:t>
    </dgm:pt>
    <dgm:pt modelId="{945490FC-E4FF-4D64-A223-B1288A442493}" type="sibTrans" cxnId="{FD7B50F9-A8E4-404C-B60E-21FB99F12901}">
      <dgm:prSet/>
      <dgm:spPr/>
      <dgm:t>
        <a:bodyPr/>
        <a:lstStyle/>
        <a:p>
          <a:endParaRPr lang="hr-HR"/>
        </a:p>
      </dgm:t>
    </dgm:pt>
    <dgm:pt modelId="{50FFBA46-6029-4C8F-A842-9EAF7286ED66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r-HR" b="1" dirty="0">
            <a:solidFill>
              <a:srgbClr val="002060"/>
            </a:solidFill>
          </a:endParaRPr>
        </a:p>
      </dgm:t>
    </dgm:pt>
    <dgm:pt modelId="{7B02369D-F453-4106-BE91-3AA0FA3D0C26}" type="parTrans" cxnId="{48791BF4-84DF-45CA-A506-DE01E4FCC431}">
      <dgm:prSet/>
      <dgm:spPr/>
      <dgm:t>
        <a:bodyPr/>
        <a:lstStyle/>
        <a:p>
          <a:endParaRPr lang="hr-HR"/>
        </a:p>
      </dgm:t>
    </dgm:pt>
    <dgm:pt modelId="{7D782995-3605-4AB3-9A07-F26EE0064DEF}" type="sibTrans" cxnId="{48791BF4-84DF-45CA-A506-DE01E4FCC431}">
      <dgm:prSet/>
      <dgm:spPr/>
      <dgm:t>
        <a:bodyPr/>
        <a:lstStyle/>
        <a:p>
          <a:endParaRPr lang="hr-HR"/>
        </a:p>
      </dgm:t>
    </dgm:pt>
    <dgm:pt modelId="{B66B82A7-8308-46DF-BDBE-75A83F931CE7}" type="pres">
      <dgm:prSet presAssocID="{A03A5997-6B03-4B0C-97BE-E711704AA5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8C89D64-EC86-4D03-B34C-1F47E891496C}" type="pres">
      <dgm:prSet presAssocID="{CFE1B284-CEF2-43FA-B434-A719A1D8413A}" presName="root" presStyleCnt="0"/>
      <dgm:spPr/>
    </dgm:pt>
    <dgm:pt modelId="{4D0AC1E3-D6A1-4A31-8042-8D27F112A19F}" type="pres">
      <dgm:prSet presAssocID="{CFE1B284-CEF2-43FA-B434-A719A1D8413A}" presName="rootComposite" presStyleCnt="0"/>
      <dgm:spPr/>
    </dgm:pt>
    <dgm:pt modelId="{F5A74BD4-7F34-4C25-9BC1-A0E264F94132}" type="pres">
      <dgm:prSet presAssocID="{CFE1B284-CEF2-43FA-B434-A719A1D8413A}" presName="rootText" presStyleLbl="node1" presStyleIdx="0" presStyleCnt="1"/>
      <dgm:spPr/>
    </dgm:pt>
    <dgm:pt modelId="{36CC4B39-1C82-4893-8913-929C1E577946}" type="pres">
      <dgm:prSet presAssocID="{CFE1B284-CEF2-43FA-B434-A719A1D8413A}" presName="rootConnector" presStyleLbl="node1" presStyleIdx="0" presStyleCnt="1"/>
      <dgm:spPr/>
    </dgm:pt>
    <dgm:pt modelId="{6E7B94A7-CC1E-4B7A-86A5-54DF47C5B6D2}" type="pres">
      <dgm:prSet presAssocID="{CFE1B284-CEF2-43FA-B434-A719A1D8413A}" presName="childShape" presStyleCnt="0"/>
      <dgm:spPr/>
    </dgm:pt>
    <dgm:pt modelId="{41F1661B-1D91-4158-B897-1F1F24D76DC8}" type="pres">
      <dgm:prSet presAssocID="{7B02369D-F453-4106-BE91-3AA0FA3D0C26}" presName="Name13" presStyleLbl="parChTrans1D2" presStyleIdx="0" presStyleCnt="1"/>
      <dgm:spPr/>
    </dgm:pt>
    <dgm:pt modelId="{F09E178B-FBE4-4309-AC9A-41BF85370D28}" type="pres">
      <dgm:prSet presAssocID="{50FFBA46-6029-4C8F-A842-9EAF7286ED66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FA4D9A03-C888-4529-A73A-D3784F06DEA8}" type="presOf" srcId="{CFE1B284-CEF2-43FA-B434-A719A1D8413A}" destId="{F5A74BD4-7F34-4C25-9BC1-A0E264F94132}" srcOrd="0" destOrd="0" presId="urn:microsoft.com/office/officeart/2005/8/layout/hierarchy3"/>
    <dgm:cxn modelId="{DAE40AD9-EEA6-4C65-A2E8-464320C013F6}" type="presOf" srcId="{A03A5997-6B03-4B0C-97BE-E711704AA568}" destId="{B66B82A7-8308-46DF-BDBE-75A83F931CE7}" srcOrd="0" destOrd="0" presId="urn:microsoft.com/office/officeart/2005/8/layout/hierarchy3"/>
    <dgm:cxn modelId="{5AED48D9-C1DB-453A-9C70-56030956AB20}" type="presOf" srcId="{7B02369D-F453-4106-BE91-3AA0FA3D0C26}" destId="{41F1661B-1D91-4158-B897-1F1F24D76DC8}" srcOrd="0" destOrd="0" presId="urn:microsoft.com/office/officeart/2005/8/layout/hierarchy3"/>
    <dgm:cxn modelId="{F802D8F0-FD55-40E7-8CA3-72925BC57B2B}" type="presOf" srcId="{50FFBA46-6029-4C8F-A842-9EAF7286ED66}" destId="{F09E178B-FBE4-4309-AC9A-41BF85370D28}" srcOrd="0" destOrd="0" presId="urn:microsoft.com/office/officeart/2005/8/layout/hierarchy3"/>
    <dgm:cxn modelId="{48791BF4-84DF-45CA-A506-DE01E4FCC431}" srcId="{CFE1B284-CEF2-43FA-B434-A719A1D8413A}" destId="{50FFBA46-6029-4C8F-A842-9EAF7286ED66}" srcOrd="0" destOrd="0" parTransId="{7B02369D-F453-4106-BE91-3AA0FA3D0C26}" sibTransId="{7D782995-3605-4AB3-9A07-F26EE0064DEF}"/>
    <dgm:cxn modelId="{FD7B50F9-A8E4-404C-B60E-21FB99F12901}" srcId="{A03A5997-6B03-4B0C-97BE-E711704AA568}" destId="{CFE1B284-CEF2-43FA-B434-A719A1D8413A}" srcOrd="0" destOrd="0" parTransId="{031FD553-FAFF-447E-A4B5-7CCB43A89179}" sibTransId="{945490FC-E4FF-4D64-A223-B1288A442493}"/>
    <dgm:cxn modelId="{006CA9FE-4B78-4910-A36D-D949E1253AF4}" type="presOf" srcId="{CFE1B284-CEF2-43FA-B434-A719A1D8413A}" destId="{36CC4B39-1C82-4893-8913-929C1E577946}" srcOrd="1" destOrd="0" presId="urn:microsoft.com/office/officeart/2005/8/layout/hierarchy3"/>
    <dgm:cxn modelId="{CB1B8E9A-E5A4-4859-8C2C-90A4F4BFC45F}" type="presParOf" srcId="{B66B82A7-8308-46DF-BDBE-75A83F931CE7}" destId="{48C89D64-EC86-4D03-B34C-1F47E891496C}" srcOrd="0" destOrd="0" presId="urn:microsoft.com/office/officeart/2005/8/layout/hierarchy3"/>
    <dgm:cxn modelId="{69854EFF-C722-4DE4-90F7-CF68031DBF81}" type="presParOf" srcId="{48C89D64-EC86-4D03-B34C-1F47E891496C}" destId="{4D0AC1E3-D6A1-4A31-8042-8D27F112A19F}" srcOrd="0" destOrd="0" presId="urn:microsoft.com/office/officeart/2005/8/layout/hierarchy3"/>
    <dgm:cxn modelId="{1B50CCF1-4EAD-446B-8D5F-FEE01871B204}" type="presParOf" srcId="{4D0AC1E3-D6A1-4A31-8042-8D27F112A19F}" destId="{F5A74BD4-7F34-4C25-9BC1-A0E264F94132}" srcOrd="0" destOrd="0" presId="urn:microsoft.com/office/officeart/2005/8/layout/hierarchy3"/>
    <dgm:cxn modelId="{3B90A723-0F22-4C77-A4C2-D48E176875A9}" type="presParOf" srcId="{4D0AC1E3-D6A1-4A31-8042-8D27F112A19F}" destId="{36CC4B39-1C82-4893-8913-929C1E577946}" srcOrd="1" destOrd="0" presId="urn:microsoft.com/office/officeart/2005/8/layout/hierarchy3"/>
    <dgm:cxn modelId="{F513D619-D023-4322-924C-BEE59A84B3B6}" type="presParOf" srcId="{48C89D64-EC86-4D03-B34C-1F47E891496C}" destId="{6E7B94A7-CC1E-4B7A-86A5-54DF47C5B6D2}" srcOrd="1" destOrd="0" presId="urn:microsoft.com/office/officeart/2005/8/layout/hierarchy3"/>
    <dgm:cxn modelId="{2D507F80-A6E6-420D-84FE-258FEDEF3456}" type="presParOf" srcId="{6E7B94A7-CC1E-4B7A-86A5-54DF47C5B6D2}" destId="{41F1661B-1D91-4158-B897-1F1F24D76DC8}" srcOrd="0" destOrd="0" presId="urn:microsoft.com/office/officeart/2005/8/layout/hierarchy3"/>
    <dgm:cxn modelId="{50B92FBC-CAC6-4407-9CE7-B16E63493715}" type="presParOf" srcId="{6E7B94A7-CC1E-4B7A-86A5-54DF47C5B6D2}" destId="{F09E178B-FBE4-4309-AC9A-41BF85370D2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2575599-31F5-43AB-ADB4-344FBB44E2A2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0_1" csCatId="mainScheme" phldr="1"/>
      <dgm:spPr/>
    </dgm:pt>
    <dgm:pt modelId="{C62DDDB6-3075-45FB-9DF2-A242DC69A4DF}">
      <dgm:prSet phldrT="[Text]"/>
      <dgm:spPr/>
      <dgm:t>
        <a:bodyPr/>
        <a:lstStyle/>
        <a:p>
          <a:r>
            <a:rPr lang="hr-HR" b="1" dirty="0"/>
            <a:t>identifikacija</a:t>
          </a:r>
        </a:p>
      </dgm:t>
    </dgm:pt>
    <dgm:pt modelId="{D9E440A5-DBB9-4F05-B6D1-1A63A1123892}" type="parTrans" cxnId="{6DDC29B9-1148-4048-A451-84D7C0E639D1}">
      <dgm:prSet/>
      <dgm:spPr/>
      <dgm:t>
        <a:bodyPr/>
        <a:lstStyle/>
        <a:p>
          <a:endParaRPr lang="hr-HR"/>
        </a:p>
      </dgm:t>
    </dgm:pt>
    <dgm:pt modelId="{670384FF-2810-4C19-A27A-6FF09D21A484}" type="sibTrans" cxnId="{6DDC29B9-1148-4048-A451-84D7C0E639D1}">
      <dgm:prSet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t>
        <a:bodyPr/>
        <a:lstStyle/>
        <a:p>
          <a:endParaRPr lang="hr-HR"/>
        </a:p>
      </dgm:t>
    </dgm:pt>
    <dgm:pt modelId="{AF803829-AAF7-47C1-9530-DFBBBF2CAEAB}">
      <dgm:prSet phldrT="[Text]"/>
      <dgm:spPr/>
      <dgm:t>
        <a:bodyPr/>
        <a:lstStyle/>
        <a:p>
          <a:r>
            <a:rPr lang="hr-HR" b="1"/>
            <a:t>komunikacija</a:t>
          </a:r>
          <a:endParaRPr lang="hr-HR" b="1" dirty="0"/>
        </a:p>
      </dgm:t>
    </dgm:pt>
    <dgm:pt modelId="{F149E85D-524E-4FB5-8930-C5D8A5C64012}" type="parTrans" cxnId="{EA88A894-59F3-4908-942A-DDA9A4BA00E7}">
      <dgm:prSet/>
      <dgm:spPr/>
      <dgm:t>
        <a:bodyPr/>
        <a:lstStyle/>
        <a:p>
          <a:endParaRPr lang="hr-HR"/>
        </a:p>
      </dgm:t>
    </dgm:pt>
    <dgm:pt modelId="{2CB9214E-358E-4842-A178-DB537BA1D757}" type="sibTrans" cxnId="{EA88A894-59F3-4908-942A-DDA9A4BA00E7}">
      <dgm:prSet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t>
        <a:bodyPr/>
        <a:lstStyle/>
        <a:p>
          <a:endParaRPr lang="hr-HR"/>
        </a:p>
      </dgm:t>
    </dgm:pt>
    <dgm:pt modelId="{88927E1A-4765-4184-A9CE-7D661863ACBA}">
      <dgm:prSet phldrT="[Text]"/>
      <dgm:spPr/>
      <dgm:t>
        <a:bodyPr/>
        <a:lstStyle/>
        <a:p>
          <a:r>
            <a:rPr lang="hr-HR" b="1" dirty="0"/>
            <a:t>povjerenje</a:t>
          </a:r>
        </a:p>
      </dgm:t>
    </dgm:pt>
    <dgm:pt modelId="{AFAF89EB-8D8C-4F1C-96BF-5C6FF5093387}" type="parTrans" cxnId="{6230331F-37B8-40E1-9056-74F81E4339E5}">
      <dgm:prSet/>
      <dgm:spPr/>
      <dgm:t>
        <a:bodyPr/>
        <a:lstStyle/>
        <a:p>
          <a:endParaRPr lang="hr-HR"/>
        </a:p>
      </dgm:t>
    </dgm:pt>
    <dgm:pt modelId="{E0F4625E-86E9-4352-88AB-1D2BE848D6CF}" type="sibTrans" cxnId="{6230331F-37B8-40E1-9056-74F81E4339E5}">
      <dgm:prSet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t>
        <a:bodyPr/>
        <a:lstStyle/>
        <a:p>
          <a:endParaRPr lang="hr-HR"/>
        </a:p>
      </dgm:t>
    </dgm:pt>
    <dgm:pt modelId="{E49874E6-F154-4709-B316-B06E2438B684}" type="pres">
      <dgm:prSet presAssocID="{C2575599-31F5-43AB-ADB4-344FBB44E2A2}" presName="Name0" presStyleCnt="0">
        <dgm:presLayoutVars>
          <dgm:chMax val="7"/>
          <dgm:chPref val="7"/>
          <dgm:dir/>
        </dgm:presLayoutVars>
      </dgm:prSet>
      <dgm:spPr/>
    </dgm:pt>
    <dgm:pt modelId="{79A65D2D-A1A1-42BE-BEC9-E5D907C58F53}" type="pres">
      <dgm:prSet presAssocID="{C2575599-31F5-43AB-ADB4-344FBB44E2A2}" presName="dot1" presStyleLbl="alignNode1" presStyleIdx="0" presStyleCnt="12"/>
      <dgm:spPr/>
    </dgm:pt>
    <dgm:pt modelId="{B4ECEFDE-8265-47CB-8F1C-307493BCD55D}" type="pres">
      <dgm:prSet presAssocID="{C2575599-31F5-43AB-ADB4-344FBB44E2A2}" presName="dot2" presStyleLbl="alignNode1" presStyleIdx="1" presStyleCnt="12"/>
      <dgm:spPr/>
    </dgm:pt>
    <dgm:pt modelId="{42640837-1709-456C-925A-0C89F90E4F46}" type="pres">
      <dgm:prSet presAssocID="{C2575599-31F5-43AB-ADB4-344FBB44E2A2}" presName="dot3" presStyleLbl="alignNode1" presStyleIdx="2" presStyleCnt="12"/>
      <dgm:spPr/>
    </dgm:pt>
    <dgm:pt modelId="{D7120D4E-FB56-4532-BDB3-04A3657F820F}" type="pres">
      <dgm:prSet presAssocID="{C2575599-31F5-43AB-ADB4-344FBB44E2A2}" presName="dot4" presStyleLbl="alignNode1" presStyleIdx="3" presStyleCnt="12"/>
      <dgm:spPr/>
    </dgm:pt>
    <dgm:pt modelId="{4AD8981C-13C8-4013-816C-3BAF97B1A351}" type="pres">
      <dgm:prSet presAssocID="{C2575599-31F5-43AB-ADB4-344FBB44E2A2}" presName="dot5" presStyleLbl="alignNode1" presStyleIdx="4" presStyleCnt="12"/>
      <dgm:spPr/>
    </dgm:pt>
    <dgm:pt modelId="{B2BC5712-8676-45E5-B417-E4DB4104465A}" type="pres">
      <dgm:prSet presAssocID="{C2575599-31F5-43AB-ADB4-344FBB44E2A2}" presName="dotArrow1" presStyleLbl="alignNode1" presStyleIdx="5" presStyleCnt="12"/>
      <dgm:spPr/>
    </dgm:pt>
    <dgm:pt modelId="{4FE1E959-4CAB-4B39-8918-7E0FA0FDD210}" type="pres">
      <dgm:prSet presAssocID="{C2575599-31F5-43AB-ADB4-344FBB44E2A2}" presName="dotArrow2" presStyleLbl="alignNode1" presStyleIdx="6" presStyleCnt="12"/>
      <dgm:spPr/>
    </dgm:pt>
    <dgm:pt modelId="{44E115B0-96E8-4258-97BB-D0173F850230}" type="pres">
      <dgm:prSet presAssocID="{C2575599-31F5-43AB-ADB4-344FBB44E2A2}" presName="dotArrow3" presStyleLbl="alignNode1" presStyleIdx="7" presStyleCnt="12"/>
      <dgm:spPr/>
    </dgm:pt>
    <dgm:pt modelId="{064651B1-BAF9-4839-B8C0-ACF7BF4C5E00}" type="pres">
      <dgm:prSet presAssocID="{C2575599-31F5-43AB-ADB4-344FBB44E2A2}" presName="dotArrow4" presStyleLbl="alignNode1" presStyleIdx="8" presStyleCnt="12"/>
      <dgm:spPr/>
    </dgm:pt>
    <dgm:pt modelId="{8FF5B999-E1F1-41E3-915A-7700A3DADB9E}" type="pres">
      <dgm:prSet presAssocID="{C2575599-31F5-43AB-ADB4-344FBB44E2A2}" presName="dotArrow5" presStyleLbl="alignNode1" presStyleIdx="9" presStyleCnt="12"/>
      <dgm:spPr/>
    </dgm:pt>
    <dgm:pt modelId="{469B33EB-2620-45E7-B438-4D420A43F5B3}" type="pres">
      <dgm:prSet presAssocID="{C2575599-31F5-43AB-ADB4-344FBB44E2A2}" presName="dotArrow6" presStyleLbl="alignNode1" presStyleIdx="10" presStyleCnt="12"/>
      <dgm:spPr/>
    </dgm:pt>
    <dgm:pt modelId="{F554FC78-B7C9-4153-8389-69EEB445E1BB}" type="pres">
      <dgm:prSet presAssocID="{C2575599-31F5-43AB-ADB4-344FBB44E2A2}" presName="dotArrow7" presStyleLbl="alignNode1" presStyleIdx="11" presStyleCnt="12"/>
      <dgm:spPr/>
    </dgm:pt>
    <dgm:pt modelId="{5FFAC1D3-3297-4733-9191-605ABEE933DE}" type="pres">
      <dgm:prSet presAssocID="{C62DDDB6-3075-45FB-9DF2-A242DC69A4DF}" presName="parTx1" presStyleLbl="node1" presStyleIdx="0" presStyleCnt="3"/>
      <dgm:spPr/>
    </dgm:pt>
    <dgm:pt modelId="{0835709D-435A-4FE8-A12B-5F3558CC7D6A}" type="pres">
      <dgm:prSet presAssocID="{670384FF-2810-4C19-A27A-6FF09D21A484}" presName="picture1" presStyleCnt="0"/>
      <dgm:spPr/>
    </dgm:pt>
    <dgm:pt modelId="{CB17B043-12CF-4571-BCF2-D878F0934361}" type="pres">
      <dgm:prSet presAssocID="{670384FF-2810-4C19-A27A-6FF09D21A484}" presName="imageRepeatNode" presStyleLbl="fgImgPlace1" presStyleIdx="0" presStyleCnt="3"/>
      <dgm:spPr/>
    </dgm:pt>
    <dgm:pt modelId="{AC8B6790-5B33-4266-8A39-C1667F6C0CD9}" type="pres">
      <dgm:prSet presAssocID="{AF803829-AAF7-47C1-9530-DFBBBF2CAEAB}" presName="parTx2" presStyleLbl="node1" presStyleIdx="1" presStyleCnt="3"/>
      <dgm:spPr/>
    </dgm:pt>
    <dgm:pt modelId="{9BCDD6D2-79CC-41A2-9013-C1E9DC362557}" type="pres">
      <dgm:prSet presAssocID="{2CB9214E-358E-4842-A178-DB537BA1D757}" presName="picture2" presStyleCnt="0"/>
      <dgm:spPr/>
    </dgm:pt>
    <dgm:pt modelId="{8A4A9A09-646D-4C7A-AD1C-FFA98E200F53}" type="pres">
      <dgm:prSet presAssocID="{2CB9214E-358E-4842-A178-DB537BA1D757}" presName="imageRepeatNode" presStyleLbl="fgImgPlace1" presStyleIdx="1" presStyleCnt="3"/>
      <dgm:spPr/>
    </dgm:pt>
    <dgm:pt modelId="{6FE54746-8176-49D5-A5A9-F2B56B09754B}" type="pres">
      <dgm:prSet presAssocID="{88927E1A-4765-4184-A9CE-7D661863ACBA}" presName="parTx3" presStyleLbl="node1" presStyleIdx="2" presStyleCnt="3"/>
      <dgm:spPr/>
    </dgm:pt>
    <dgm:pt modelId="{3DC588B0-7474-4898-9F0A-0E86F20CCE78}" type="pres">
      <dgm:prSet presAssocID="{E0F4625E-86E9-4352-88AB-1D2BE848D6CF}" presName="picture3" presStyleCnt="0"/>
      <dgm:spPr/>
    </dgm:pt>
    <dgm:pt modelId="{D04C2299-FD02-4035-B15D-F4DB9EF7EF97}" type="pres">
      <dgm:prSet presAssocID="{E0F4625E-86E9-4352-88AB-1D2BE848D6CF}" presName="imageRepeatNode" presStyleLbl="fgImgPlace1" presStyleIdx="2" presStyleCnt="3"/>
      <dgm:spPr/>
    </dgm:pt>
  </dgm:ptLst>
  <dgm:cxnLst>
    <dgm:cxn modelId="{6230331F-37B8-40E1-9056-74F81E4339E5}" srcId="{C2575599-31F5-43AB-ADB4-344FBB44E2A2}" destId="{88927E1A-4765-4184-A9CE-7D661863ACBA}" srcOrd="2" destOrd="0" parTransId="{AFAF89EB-8D8C-4F1C-96BF-5C6FF5093387}" sibTransId="{E0F4625E-86E9-4352-88AB-1D2BE848D6CF}"/>
    <dgm:cxn modelId="{6E452C21-93A3-462C-9CF6-0D00A7EA502D}" type="presOf" srcId="{670384FF-2810-4C19-A27A-6FF09D21A484}" destId="{CB17B043-12CF-4571-BCF2-D878F0934361}" srcOrd="0" destOrd="0" presId="urn:microsoft.com/office/officeart/2008/layout/AscendingPictureAccentProcess"/>
    <dgm:cxn modelId="{10EE385D-A2C5-460C-AFD8-E9D47C4D9C4E}" type="presOf" srcId="{C62DDDB6-3075-45FB-9DF2-A242DC69A4DF}" destId="{5FFAC1D3-3297-4733-9191-605ABEE933DE}" srcOrd="0" destOrd="0" presId="urn:microsoft.com/office/officeart/2008/layout/AscendingPictureAccentProcess"/>
    <dgm:cxn modelId="{0B24C762-34AB-457F-9BF0-5AFCE455A241}" type="presOf" srcId="{88927E1A-4765-4184-A9CE-7D661863ACBA}" destId="{6FE54746-8176-49D5-A5A9-F2B56B09754B}" srcOrd="0" destOrd="0" presId="urn:microsoft.com/office/officeart/2008/layout/AscendingPictureAccentProcess"/>
    <dgm:cxn modelId="{D2F58278-2433-4A27-B74A-DA6F3CB971E0}" type="presOf" srcId="{E0F4625E-86E9-4352-88AB-1D2BE848D6CF}" destId="{D04C2299-FD02-4035-B15D-F4DB9EF7EF97}" srcOrd="0" destOrd="0" presId="urn:microsoft.com/office/officeart/2008/layout/AscendingPictureAccentProcess"/>
    <dgm:cxn modelId="{EA88A894-59F3-4908-942A-DDA9A4BA00E7}" srcId="{C2575599-31F5-43AB-ADB4-344FBB44E2A2}" destId="{AF803829-AAF7-47C1-9530-DFBBBF2CAEAB}" srcOrd="1" destOrd="0" parTransId="{F149E85D-524E-4FB5-8930-C5D8A5C64012}" sibTransId="{2CB9214E-358E-4842-A178-DB537BA1D757}"/>
    <dgm:cxn modelId="{40A72FAE-BC72-453E-ABE0-CDD3326880A2}" type="presOf" srcId="{2CB9214E-358E-4842-A178-DB537BA1D757}" destId="{8A4A9A09-646D-4C7A-AD1C-FFA98E200F53}" srcOrd="0" destOrd="0" presId="urn:microsoft.com/office/officeart/2008/layout/AscendingPictureAccentProcess"/>
    <dgm:cxn modelId="{6DDC29B9-1148-4048-A451-84D7C0E639D1}" srcId="{C2575599-31F5-43AB-ADB4-344FBB44E2A2}" destId="{C62DDDB6-3075-45FB-9DF2-A242DC69A4DF}" srcOrd="0" destOrd="0" parTransId="{D9E440A5-DBB9-4F05-B6D1-1A63A1123892}" sibTransId="{670384FF-2810-4C19-A27A-6FF09D21A484}"/>
    <dgm:cxn modelId="{15C5B1DF-34E2-4ED0-B49F-DA67F60471C9}" type="presOf" srcId="{AF803829-AAF7-47C1-9530-DFBBBF2CAEAB}" destId="{AC8B6790-5B33-4266-8A39-C1667F6C0CD9}" srcOrd="0" destOrd="0" presId="urn:microsoft.com/office/officeart/2008/layout/AscendingPictureAccentProcess"/>
    <dgm:cxn modelId="{F64036EF-FC5B-452F-BDC0-66A726AF65AD}" type="presOf" srcId="{C2575599-31F5-43AB-ADB4-344FBB44E2A2}" destId="{E49874E6-F154-4709-B316-B06E2438B684}" srcOrd="0" destOrd="0" presId="urn:microsoft.com/office/officeart/2008/layout/AscendingPictureAccentProcess"/>
    <dgm:cxn modelId="{695F5301-47C0-481B-B583-DB990DF1C9B4}" type="presParOf" srcId="{E49874E6-F154-4709-B316-B06E2438B684}" destId="{79A65D2D-A1A1-42BE-BEC9-E5D907C58F53}" srcOrd="0" destOrd="0" presId="urn:microsoft.com/office/officeart/2008/layout/AscendingPictureAccentProcess"/>
    <dgm:cxn modelId="{8917C8EE-444F-4D80-AAE5-C8D55CBDDA54}" type="presParOf" srcId="{E49874E6-F154-4709-B316-B06E2438B684}" destId="{B4ECEFDE-8265-47CB-8F1C-307493BCD55D}" srcOrd="1" destOrd="0" presId="urn:microsoft.com/office/officeart/2008/layout/AscendingPictureAccentProcess"/>
    <dgm:cxn modelId="{0C9D2CAF-7D03-4C78-9FC2-21BA5AFCA08B}" type="presParOf" srcId="{E49874E6-F154-4709-B316-B06E2438B684}" destId="{42640837-1709-456C-925A-0C89F90E4F46}" srcOrd="2" destOrd="0" presId="urn:microsoft.com/office/officeart/2008/layout/AscendingPictureAccentProcess"/>
    <dgm:cxn modelId="{B17F2DDC-5434-42C8-A7EB-0D58931A2011}" type="presParOf" srcId="{E49874E6-F154-4709-B316-B06E2438B684}" destId="{D7120D4E-FB56-4532-BDB3-04A3657F820F}" srcOrd="3" destOrd="0" presId="urn:microsoft.com/office/officeart/2008/layout/AscendingPictureAccentProcess"/>
    <dgm:cxn modelId="{DDABBEA3-D118-4B78-8CF9-583C3CFF3186}" type="presParOf" srcId="{E49874E6-F154-4709-B316-B06E2438B684}" destId="{4AD8981C-13C8-4013-816C-3BAF97B1A351}" srcOrd="4" destOrd="0" presId="urn:microsoft.com/office/officeart/2008/layout/AscendingPictureAccentProcess"/>
    <dgm:cxn modelId="{7DF0CD60-06C8-43F9-9CDC-101C82EB3BB3}" type="presParOf" srcId="{E49874E6-F154-4709-B316-B06E2438B684}" destId="{B2BC5712-8676-45E5-B417-E4DB4104465A}" srcOrd="5" destOrd="0" presId="urn:microsoft.com/office/officeart/2008/layout/AscendingPictureAccentProcess"/>
    <dgm:cxn modelId="{E20A57F5-BF69-4CCC-BB87-21995A7F0A02}" type="presParOf" srcId="{E49874E6-F154-4709-B316-B06E2438B684}" destId="{4FE1E959-4CAB-4B39-8918-7E0FA0FDD210}" srcOrd="6" destOrd="0" presId="urn:microsoft.com/office/officeart/2008/layout/AscendingPictureAccentProcess"/>
    <dgm:cxn modelId="{78C53110-D7D8-459C-A65D-8D37439B7EE9}" type="presParOf" srcId="{E49874E6-F154-4709-B316-B06E2438B684}" destId="{44E115B0-96E8-4258-97BB-D0173F850230}" srcOrd="7" destOrd="0" presId="urn:microsoft.com/office/officeart/2008/layout/AscendingPictureAccentProcess"/>
    <dgm:cxn modelId="{100F540E-9CE4-4769-B9B6-25C0B5060D36}" type="presParOf" srcId="{E49874E6-F154-4709-B316-B06E2438B684}" destId="{064651B1-BAF9-4839-B8C0-ACF7BF4C5E00}" srcOrd="8" destOrd="0" presId="urn:microsoft.com/office/officeart/2008/layout/AscendingPictureAccentProcess"/>
    <dgm:cxn modelId="{220526B7-C4FF-4378-B6B4-EFDB2676D0A7}" type="presParOf" srcId="{E49874E6-F154-4709-B316-B06E2438B684}" destId="{8FF5B999-E1F1-41E3-915A-7700A3DADB9E}" srcOrd="9" destOrd="0" presId="urn:microsoft.com/office/officeart/2008/layout/AscendingPictureAccentProcess"/>
    <dgm:cxn modelId="{1E5A7FB4-7D93-436E-9C4C-619FFF06F62A}" type="presParOf" srcId="{E49874E6-F154-4709-B316-B06E2438B684}" destId="{469B33EB-2620-45E7-B438-4D420A43F5B3}" srcOrd="10" destOrd="0" presId="urn:microsoft.com/office/officeart/2008/layout/AscendingPictureAccentProcess"/>
    <dgm:cxn modelId="{3E3ED8D7-21DC-4D0A-9AD5-B68FB4BB95C2}" type="presParOf" srcId="{E49874E6-F154-4709-B316-B06E2438B684}" destId="{F554FC78-B7C9-4153-8389-69EEB445E1BB}" srcOrd="11" destOrd="0" presId="urn:microsoft.com/office/officeart/2008/layout/AscendingPictureAccentProcess"/>
    <dgm:cxn modelId="{4A49EF44-6BEB-445F-9C83-C1A37541CF68}" type="presParOf" srcId="{E49874E6-F154-4709-B316-B06E2438B684}" destId="{5FFAC1D3-3297-4733-9191-605ABEE933DE}" srcOrd="12" destOrd="0" presId="urn:microsoft.com/office/officeart/2008/layout/AscendingPictureAccentProcess"/>
    <dgm:cxn modelId="{FC4630EC-1711-42EB-AC86-EA3F9C5D3026}" type="presParOf" srcId="{E49874E6-F154-4709-B316-B06E2438B684}" destId="{0835709D-435A-4FE8-A12B-5F3558CC7D6A}" srcOrd="13" destOrd="0" presId="urn:microsoft.com/office/officeart/2008/layout/AscendingPictureAccentProcess"/>
    <dgm:cxn modelId="{89F76758-9BD1-45C0-B89B-DCCBBDB80FD0}" type="presParOf" srcId="{0835709D-435A-4FE8-A12B-5F3558CC7D6A}" destId="{CB17B043-12CF-4571-BCF2-D878F0934361}" srcOrd="0" destOrd="0" presId="urn:microsoft.com/office/officeart/2008/layout/AscendingPictureAccentProcess"/>
    <dgm:cxn modelId="{65CD65B5-3DFB-4C1A-BF8B-0644F57757A6}" type="presParOf" srcId="{E49874E6-F154-4709-B316-B06E2438B684}" destId="{AC8B6790-5B33-4266-8A39-C1667F6C0CD9}" srcOrd="14" destOrd="0" presId="urn:microsoft.com/office/officeart/2008/layout/AscendingPictureAccentProcess"/>
    <dgm:cxn modelId="{EBF70300-47D4-4CD2-8508-62892B164A7A}" type="presParOf" srcId="{E49874E6-F154-4709-B316-B06E2438B684}" destId="{9BCDD6D2-79CC-41A2-9013-C1E9DC362557}" srcOrd="15" destOrd="0" presId="urn:microsoft.com/office/officeart/2008/layout/AscendingPictureAccentProcess"/>
    <dgm:cxn modelId="{9FDEEB0D-6207-416B-BD28-6570BED30FBB}" type="presParOf" srcId="{9BCDD6D2-79CC-41A2-9013-C1E9DC362557}" destId="{8A4A9A09-646D-4C7A-AD1C-FFA98E200F53}" srcOrd="0" destOrd="0" presId="urn:microsoft.com/office/officeart/2008/layout/AscendingPictureAccentProcess"/>
    <dgm:cxn modelId="{241E08C8-793A-424F-9577-5D33A2106E33}" type="presParOf" srcId="{E49874E6-F154-4709-B316-B06E2438B684}" destId="{6FE54746-8176-49D5-A5A9-F2B56B09754B}" srcOrd="16" destOrd="0" presId="urn:microsoft.com/office/officeart/2008/layout/AscendingPictureAccentProcess"/>
    <dgm:cxn modelId="{000034DD-F1C0-4F65-BD37-47D7587FC408}" type="presParOf" srcId="{E49874E6-F154-4709-B316-B06E2438B684}" destId="{3DC588B0-7474-4898-9F0A-0E86F20CCE78}" srcOrd="17" destOrd="0" presId="urn:microsoft.com/office/officeart/2008/layout/AscendingPictureAccentProcess"/>
    <dgm:cxn modelId="{161F2404-FB5D-4216-96AB-2A639543B9FD}" type="presParOf" srcId="{3DC588B0-7474-4898-9F0A-0E86F20CCE78}" destId="{D04C2299-FD02-4035-B15D-F4DB9EF7EF9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0B1112-A72B-4E09-B0BC-DA02D8613B8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84EB15BF-AEDF-455A-A71D-AB82A67BCBD2}">
      <dgm:prSet phldrT="[Text]" custT="1"/>
      <dgm:spPr/>
      <dgm:t>
        <a:bodyPr/>
        <a:lstStyle/>
        <a:p>
          <a:r>
            <a:rPr lang="hr-HR" sz="3200" b="1" dirty="0">
              <a:solidFill>
                <a:srgbClr val="002060"/>
              </a:solidFill>
            </a:rPr>
            <a:t>Edukacija</a:t>
          </a:r>
          <a:r>
            <a:rPr lang="hr-HR" sz="3200" dirty="0"/>
            <a:t> </a:t>
          </a:r>
        </a:p>
      </dgm:t>
    </dgm:pt>
    <dgm:pt modelId="{EE4053A4-5FBF-4667-AD89-993BB3443EB3}" type="parTrans" cxnId="{3A45BDBC-EE4A-46B9-AB6A-272E3AFDBDFE}">
      <dgm:prSet/>
      <dgm:spPr/>
      <dgm:t>
        <a:bodyPr/>
        <a:lstStyle/>
        <a:p>
          <a:endParaRPr lang="hr-HR"/>
        </a:p>
      </dgm:t>
    </dgm:pt>
    <dgm:pt modelId="{51AEE0F4-292E-4655-87C9-7ADDA82E729E}" type="sibTrans" cxnId="{3A45BDBC-EE4A-46B9-AB6A-272E3AFDBDFE}">
      <dgm:prSet/>
      <dgm:spPr/>
      <dgm:t>
        <a:bodyPr/>
        <a:lstStyle/>
        <a:p>
          <a:endParaRPr lang="hr-HR"/>
        </a:p>
      </dgm:t>
    </dgm:pt>
    <dgm:pt modelId="{9FF27CD5-294C-4634-8E13-CDE1DDD74591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hr-HR" sz="2000" b="1" dirty="0">
              <a:solidFill>
                <a:srgbClr val="FF0000"/>
              </a:solidFill>
            </a:rPr>
            <a:t>1. Obrazovanje</a:t>
          </a:r>
        </a:p>
        <a:p>
          <a:r>
            <a:rPr lang="hr-HR" sz="2000" b="1" dirty="0">
              <a:solidFill>
                <a:srgbClr val="002060"/>
              </a:solidFill>
            </a:rPr>
            <a:t>Kognitivno učenje</a:t>
          </a:r>
          <a:r>
            <a:rPr lang="hr-HR" sz="2000" dirty="0"/>
            <a:t> </a:t>
          </a:r>
        </a:p>
      </dgm:t>
    </dgm:pt>
    <dgm:pt modelId="{716BB834-E5ED-4B00-9BB5-7CC0F86A72B1}" type="parTrans" cxnId="{A3231FB9-ACE0-422A-A2DB-3B9EC986C4F6}">
      <dgm:prSet/>
      <dgm:spPr/>
      <dgm:t>
        <a:bodyPr/>
        <a:lstStyle/>
        <a:p>
          <a:endParaRPr lang="hr-HR"/>
        </a:p>
      </dgm:t>
    </dgm:pt>
    <dgm:pt modelId="{F138EB81-F117-49B2-ABE9-5079A19DB83B}" type="sibTrans" cxnId="{A3231FB9-ACE0-422A-A2DB-3B9EC986C4F6}">
      <dgm:prSet/>
      <dgm:spPr/>
      <dgm:t>
        <a:bodyPr/>
        <a:lstStyle/>
        <a:p>
          <a:endParaRPr lang="hr-HR"/>
        </a:p>
      </dgm:t>
    </dgm:pt>
    <dgm:pt modelId="{6CAD4149-4344-4EA0-B679-43ED10EAB408}">
      <dgm:prSet phldrT="[Text]"/>
      <dgm:spPr/>
      <dgm:t>
        <a:bodyPr/>
        <a:lstStyle/>
        <a:p>
          <a:r>
            <a:rPr lang="hr-HR" b="1" dirty="0">
              <a:solidFill>
                <a:srgbClr val="002060"/>
              </a:solidFill>
            </a:rPr>
            <a:t>znanje</a:t>
          </a:r>
        </a:p>
        <a:p>
          <a:r>
            <a:rPr lang="hr-HR" b="1" dirty="0">
              <a:solidFill>
                <a:srgbClr val="002060"/>
              </a:solidFill>
            </a:rPr>
            <a:t>činjenice </a:t>
          </a:r>
        </a:p>
      </dgm:t>
    </dgm:pt>
    <dgm:pt modelId="{998D8440-26F5-4FA6-AF5B-ABAF24A7B7F1}" type="parTrans" cxnId="{3F5B9A44-C5D9-42BF-AE85-A17F856877E3}">
      <dgm:prSet/>
      <dgm:spPr/>
      <dgm:t>
        <a:bodyPr/>
        <a:lstStyle/>
        <a:p>
          <a:endParaRPr lang="hr-HR"/>
        </a:p>
      </dgm:t>
    </dgm:pt>
    <dgm:pt modelId="{F9C1B9EE-9B89-46D4-9E36-FCA0553E4814}" type="sibTrans" cxnId="{3F5B9A44-C5D9-42BF-AE85-A17F856877E3}">
      <dgm:prSet/>
      <dgm:spPr/>
      <dgm:t>
        <a:bodyPr/>
        <a:lstStyle/>
        <a:p>
          <a:endParaRPr lang="hr-HR"/>
        </a:p>
      </dgm:t>
    </dgm:pt>
    <dgm:pt modelId="{CF9445B5-C61B-4463-A7A9-57E5D88216C4}">
      <dgm:prSet phldrT="[Text]"/>
      <dgm:spPr/>
      <dgm:t>
        <a:bodyPr/>
        <a:lstStyle/>
        <a:p>
          <a:r>
            <a:rPr lang="hr-HR" b="1" dirty="0">
              <a:solidFill>
                <a:srgbClr val="002060"/>
              </a:solidFill>
            </a:rPr>
            <a:t>psihomotorne vještine </a:t>
          </a:r>
        </a:p>
      </dgm:t>
    </dgm:pt>
    <dgm:pt modelId="{9D869CD6-3CA5-4877-BE71-61CFB3457AD8}" type="parTrans" cxnId="{611BCC32-685E-4B9E-9944-02FEAAFF0263}">
      <dgm:prSet/>
      <dgm:spPr/>
      <dgm:t>
        <a:bodyPr/>
        <a:lstStyle/>
        <a:p>
          <a:endParaRPr lang="hr-HR"/>
        </a:p>
      </dgm:t>
    </dgm:pt>
    <dgm:pt modelId="{24236BA6-2128-4CAD-80FF-C1465A77406D}" type="sibTrans" cxnId="{611BCC32-685E-4B9E-9944-02FEAAFF0263}">
      <dgm:prSet/>
      <dgm:spPr/>
      <dgm:t>
        <a:bodyPr/>
        <a:lstStyle/>
        <a:p>
          <a:endParaRPr lang="hr-HR"/>
        </a:p>
      </dgm:t>
    </dgm:pt>
    <dgm:pt modelId="{7B418B6F-C487-4850-82B6-F21BB5036E2E}">
      <dgm:prSet phldrT="[Text]" custT="1"/>
      <dgm:spPr/>
      <dgm:t>
        <a:bodyPr/>
        <a:lstStyle/>
        <a:p>
          <a:r>
            <a:rPr lang="hr-HR" sz="2000" b="1" dirty="0">
              <a:solidFill>
                <a:srgbClr val="FF0000"/>
              </a:solidFill>
            </a:rPr>
            <a:t>2. Odgoj</a:t>
          </a:r>
          <a:r>
            <a:rPr lang="hr-HR" sz="2000" dirty="0">
              <a:solidFill>
                <a:srgbClr val="002060"/>
              </a:solidFill>
            </a:rPr>
            <a:t> </a:t>
          </a:r>
        </a:p>
        <a:p>
          <a:r>
            <a:rPr lang="hr-HR" sz="2000" b="1" dirty="0">
              <a:solidFill>
                <a:srgbClr val="002060"/>
              </a:solidFill>
            </a:rPr>
            <a:t>afektivno učenje</a:t>
          </a:r>
        </a:p>
      </dgm:t>
    </dgm:pt>
    <dgm:pt modelId="{75535E10-8E36-40D4-BAB7-621C311D8F3B}" type="parTrans" cxnId="{D1CEBB9D-1D69-4F3F-97C0-BACEA523B865}">
      <dgm:prSet/>
      <dgm:spPr/>
      <dgm:t>
        <a:bodyPr/>
        <a:lstStyle/>
        <a:p>
          <a:endParaRPr lang="hr-HR"/>
        </a:p>
      </dgm:t>
    </dgm:pt>
    <dgm:pt modelId="{37216719-5863-4CAC-9119-FAFEC58FF44E}" type="sibTrans" cxnId="{D1CEBB9D-1D69-4F3F-97C0-BACEA523B865}">
      <dgm:prSet/>
      <dgm:spPr/>
      <dgm:t>
        <a:bodyPr/>
        <a:lstStyle/>
        <a:p>
          <a:endParaRPr lang="hr-HR"/>
        </a:p>
      </dgm:t>
    </dgm:pt>
    <dgm:pt modelId="{6C0DFD02-39D4-46B1-BEB0-7696F97BFC55}">
      <dgm:prSet phldrT="[Text]"/>
      <dgm:spPr/>
      <dgm:t>
        <a:bodyPr/>
        <a:lstStyle/>
        <a:p>
          <a:r>
            <a:rPr lang="hr-HR" b="1" dirty="0">
              <a:solidFill>
                <a:srgbClr val="002060"/>
              </a:solidFill>
            </a:rPr>
            <a:t>vrijednosti</a:t>
          </a:r>
        </a:p>
      </dgm:t>
    </dgm:pt>
    <dgm:pt modelId="{F39AB303-49C9-41A3-B54F-0B7DDE3FF6E7}" type="parTrans" cxnId="{7976F79A-E68D-4F33-88EE-D5A2EFFA7BC6}">
      <dgm:prSet/>
      <dgm:spPr/>
      <dgm:t>
        <a:bodyPr/>
        <a:lstStyle/>
        <a:p>
          <a:endParaRPr lang="hr-HR"/>
        </a:p>
      </dgm:t>
    </dgm:pt>
    <dgm:pt modelId="{1C9577FD-887D-4D72-8BD2-BDA06E8853D5}" type="sibTrans" cxnId="{7976F79A-E68D-4F33-88EE-D5A2EFFA7BC6}">
      <dgm:prSet/>
      <dgm:spPr/>
      <dgm:t>
        <a:bodyPr/>
        <a:lstStyle/>
        <a:p>
          <a:endParaRPr lang="hr-HR"/>
        </a:p>
      </dgm:t>
    </dgm:pt>
    <dgm:pt modelId="{7485A150-4BFE-41B8-A0A4-34ACAE4B61AD}">
      <dgm:prSet/>
      <dgm:spPr/>
      <dgm:t>
        <a:bodyPr/>
        <a:lstStyle/>
        <a:p>
          <a:r>
            <a:rPr lang="hr-HR" b="1" dirty="0">
              <a:solidFill>
                <a:srgbClr val="002060"/>
              </a:solidFill>
            </a:rPr>
            <a:t>stajališta </a:t>
          </a:r>
        </a:p>
      </dgm:t>
    </dgm:pt>
    <dgm:pt modelId="{9B6B417C-8FCF-47CA-A34F-FF3C97D5D227}" type="parTrans" cxnId="{3F0AB6AA-5B5E-4886-A889-031139458417}">
      <dgm:prSet/>
      <dgm:spPr/>
      <dgm:t>
        <a:bodyPr/>
        <a:lstStyle/>
        <a:p>
          <a:endParaRPr lang="hr-HR"/>
        </a:p>
      </dgm:t>
    </dgm:pt>
    <dgm:pt modelId="{B198C915-534E-4F35-AAB1-ADEB87F2C3C2}" type="sibTrans" cxnId="{3F0AB6AA-5B5E-4886-A889-031139458417}">
      <dgm:prSet/>
      <dgm:spPr/>
      <dgm:t>
        <a:bodyPr/>
        <a:lstStyle/>
        <a:p>
          <a:endParaRPr lang="hr-HR"/>
        </a:p>
      </dgm:t>
    </dgm:pt>
    <dgm:pt modelId="{2950EBB4-D293-4939-9809-7074C9A25017}">
      <dgm:prSet/>
      <dgm:spPr/>
      <dgm:t>
        <a:bodyPr/>
        <a:lstStyle/>
        <a:p>
          <a:r>
            <a:rPr lang="hr-HR" b="1" dirty="0">
              <a:solidFill>
                <a:srgbClr val="002060"/>
              </a:solidFill>
            </a:rPr>
            <a:t>navike </a:t>
          </a:r>
        </a:p>
      </dgm:t>
    </dgm:pt>
    <dgm:pt modelId="{B3378EFD-EB75-4449-81DC-B912EB60CF7C}" type="parTrans" cxnId="{E757E713-4884-4C5A-93D0-75D0B4DA6346}">
      <dgm:prSet/>
      <dgm:spPr/>
      <dgm:t>
        <a:bodyPr/>
        <a:lstStyle/>
        <a:p>
          <a:endParaRPr lang="hr-HR"/>
        </a:p>
      </dgm:t>
    </dgm:pt>
    <dgm:pt modelId="{16719A9E-7536-4466-97A8-902D1F2617EB}" type="sibTrans" cxnId="{E757E713-4884-4C5A-93D0-75D0B4DA6346}">
      <dgm:prSet/>
      <dgm:spPr/>
      <dgm:t>
        <a:bodyPr/>
        <a:lstStyle/>
        <a:p>
          <a:endParaRPr lang="hr-HR"/>
        </a:p>
      </dgm:t>
    </dgm:pt>
    <dgm:pt modelId="{0BB30969-1C82-4584-9394-4AC7A545BA24}" type="pres">
      <dgm:prSet presAssocID="{AA0B1112-A72B-4E09-B0BC-DA02D8613B8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FB2AA60-D9DC-4B3F-9F08-7C25005FDF72}" type="pres">
      <dgm:prSet presAssocID="{84EB15BF-AEDF-455A-A71D-AB82A67BCBD2}" presName="hierRoot1" presStyleCnt="0"/>
      <dgm:spPr/>
    </dgm:pt>
    <dgm:pt modelId="{6FC0E420-3162-4F6A-9FED-F7DEEE564A28}" type="pres">
      <dgm:prSet presAssocID="{84EB15BF-AEDF-455A-A71D-AB82A67BCBD2}" presName="composite" presStyleCnt="0"/>
      <dgm:spPr/>
    </dgm:pt>
    <dgm:pt modelId="{68CE4993-7B94-4E1D-9530-21D1E4A8864F}" type="pres">
      <dgm:prSet presAssocID="{84EB15BF-AEDF-455A-A71D-AB82A67BCBD2}" presName="background" presStyleLbl="node0" presStyleIdx="0" presStyleCnt="1"/>
      <dgm:spPr>
        <a:solidFill>
          <a:srgbClr val="DA0000"/>
        </a:solidFill>
      </dgm:spPr>
    </dgm:pt>
    <dgm:pt modelId="{4988C768-AAA2-49C3-8F34-65CF1151D7D4}" type="pres">
      <dgm:prSet presAssocID="{84EB15BF-AEDF-455A-A71D-AB82A67BCBD2}" presName="text" presStyleLbl="fgAcc0" presStyleIdx="0" presStyleCnt="1" custScaleX="144100">
        <dgm:presLayoutVars>
          <dgm:chPref val="3"/>
        </dgm:presLayoutVars>
      </dgm:prSet>
      <dgm:spPr/>
    </dgm:pt>
    <dgm:pt modelId="{840ACDCB-64DF-42CB-A282-230102C1348B}" type="pres">
      <dgm:prSet presAssocID="{84EB15BF-AEDF-455A-A71D-AB82A67BCBD2}" presName="hierChild2" presStyleCnt="0"/>
      <dgm:spPr/>
    </dgm:pt>
    <dgm:pt modelId="{5341336C-DB7C-4A95-B666-32A0A8D8A546}" type="pres">
      <dgm:prSet presAssocID="{716BB834-E5ED-4B00-9BB5-7CC0F86A72B1}" presName="Name10" presStyleLbl="parChTrans1D2" presStyleIdx="0" presStyleCnt="2"/>
      <dgm:spPr/>
    </dgm:pt>
    <dgm:pt modelId="{D2D7C68D-DE12-4A7E-9286-99919592ACF6}" type="pres">
      <dgm:prSet presAssocID="{9FF27CD5-294C-4634-8E13-CDE1DDD74591}" presName="hierRoot2" presStyleCnt="0"/>
      <dgm:spPr/>
    </dgm:pt>
    <dgm:pt modelId="{730B1C0B-5527-4B72-8EF2-FEDA35E7EE41}" type="pres">
      <dgm:prSet presAssocID="{9FF27CD5-294C-4634-8E13-CDE1DDD74591}" presName="composite2" presStyleCnt="0"/>
      <dgm:spPr/>
    </dgm:pt>
    <dgm:pt modelId="{9925533A-2067-4878-8492-A658FBF1E4C2}" type="pres">
      <dgm:prSet presAssocID="{9FF27CD5-294C-4634-8E13-CDE1DDD74591}" presName="background2" presStyleLbl="node2" presStyleIdx="0" presStyleCnt="2"/>
      <dgm:spPr>
        <a:solidFill>
          <a:schemeClr val="bg1"/>
        </a:solidFill>
      </dgm:spPr>
    </dgm:pt>
    <dgm:pt modelId="{D0F69910-7D1F-4512-91C3-5D7843830CCC}" type="pres">
      <dgm:prSet presAssocID="{9FF27CD5-294C-4634-8E13-CDE1DDD74591}" presName="text2" presStyleLbl="fgAcc2" presStyleIdx="0" presStyleCnt="2" custScaleX="153763" custLinFactNeighborX="6299" custLinFactNeighborY="-25622">
        <dgm:presLayoutVars>
          <dgm:chPref val="3"/>
        </dgm:presLayoutVars>
      </dgm:prSet>
      <dgm:spPr/>
    </dgm:pt>
    <dgm:pt modelId="{4503630C-0C69-4E62-A8B0-4C09C9CA152F}" type="pres">
      <dgm:prSet presAssocID="{9FF27CD5-294C-4634-8E13-CDE1DDD74591}" presName="hierChild3" presStyleCnt="0"/>
      <dgm:spPr/>
    </dgm:pt>
    <dgm:pt modelId="{2C2A0371-035C-4A85-8E9C-0737F72CD133}" type="pres">
      <dgm:prSet presAssocID="{998D8440-26F5-4FA6-AF5B-ABAF24A7B7F1}" presName="Name17" presStyleLbl="parChTrans1D3" presStyleIdx="0" presStyleCnt="5"/>
      <dgm:spPr/>
    </dgm:pt>
    <dgm:pt modelId="{93DA1BCE-743C-4FBA-BDCB-530291A2BA8F}" type="pres">
      <dgm:prSet presAssocID="{6CAD4149-4344-4EA0-B679-43ED10EAB408}" presName="hierRoot3" presStyleCnt="0"/>
      <dgm:spPr/>
    </dgm:pt>
    <dgm:pt modelId="{C801AEE2-4CCF-4E2F-B1A6-7554F4FCBB05}" type="pres">
      <dgm:prSet presAssocID="{6CAD4149-4344-4EA0-B679-43ED10EAB408}" presName="composite3" presStyleCnt="0"/>
      <dgm:spPr/>
    </dgm:pt>
    <dgm:pt modelId="{BA132BE8-E018-4254-8331-6315533F5720}" type="pres">
      <dgm:prSet presAssocID="{6CAD4149-4344-4EA0-B679-43ED10EAB408}" presName="background3" presStyleLbl="node3" presStyleIdx="0" presStyleCnt="5"/>
      <dgm:spPr>
        <a:solidFill>
          <a:schemeClr val="accent4">
            <a:lumMod val="20000"/>
            <a:lumOff val="80000"/>
          </a:schemeClr>
        </a:solidFill>
      </dgm:spPr>
    </dgm:pt>
    <dgm:pt modelId="{6E60CB37-4456-46EE-8EF3-EFA26FAB316F}" type="pres">
      <dgm:prSet presAssocID="{6CAD4149-4344-4EA0-B679-43ED10EAB408}" presName="text3" presStyleLbl="fgAcc3" presStyleIdx="0" presStyleCnt="5">
        <dgm:presLayoutVars>
          <dgm:chPref val="3"/>
        </dgm:presLayoutVars>
      </dgm:prSet>
      <dgm:spPr/>
    </dgm:pt>
    <dgm:pt modelId="{40DAEC59-3B81-4419-93FA-2C3DA513ECDD}" type="pres">
      <dgm:prSet presAssocID="{6CAD4149-4344-4EA0-B679-43ED10EAB408}" presName="hierChild4" presStyleCnt="0"/>
      <dgm:spPr/>
    </dgm:pt>
    <dgm:pt modelId="{05D4F4C4-6D52-4FC2-BD62-5E0916A91F34}" type="pres">
      <dgm:prSet presAssocID="{9D869CD6-3CA5-4877-BE71-61CFB3457AD8}" presName="Name17" presStyleLbl="parChTrans1D3" presStyleIdx="1" presStyleCnt="5"/>
      <dgm:spPr/>
    </dgm:pt>
    <dgm:pt modelId="{F43DE2EC-1DB3-4582-8C1A-1EB573335CEA}" type="pres">
      <dgm:prSet presAssocID="{CF9445B5-C61B-4463-A7A9-57E5D88216C4}" presName="hierRoot3" presStyleCnt="0"/>
      <dgm:spPr/>
    </dgm:pt>
    <dgm:pt modelId="{81626F7E-20E0-4B89-9D12-ED0A7D31E578}" type="pres">
      <dgm:prSet presAssocID="{CF9445B5-C61B-4463-A7A9-57E5D88216C4}" presName="composite3" presStyleCnt="0"/>
      <dgm:spPr/>
    </dgm:pt>
    <dgm:pt modelId="{42BB2EA0-683A-4239-ACA0-01380B12D08A}" type="pres">
      <dgm:prSet presAssocID="{CF9445B5-C61B-4463-A7A9-57E5D88216C4}" presName="background3" presStyleLbl="node3" presStyleIdx="1" presStyleCnt="5"/>
      <dgm:spPr>
        <a:solidFill>
          <a:schemeClr val="accent4">
            <a:lumMod val="20000"/>
            <a:lumOff val="80000"/>
          </a:schemeClr>
        </a:solidFill>
      </dgm:spPr>
    </dgm:pt>
    <dgm:pt modelId="{0DD34D7E-EB74-4DC4-8F02-72B2CB2C9EC4}" type="pres">
      <dgm:prSet presAssocID="{CF9445B5-C61B-4463-A7A9-57E5D88216C4}" presName="text3" presStyleLbl="fgAcc3" presStyleIdx="1" presStyleCnt="5">
        <dgm:presLayoutVars>
          <dgm:chPref val="3"/>
        </dgm:presLayoutVars>
      </dgm:prSet>
      <dgm:spPr/>
    </dgm:pt>
    <dgm:pt modelId="{72EC00B5-74AD-4BF5-B3A6-3374412DD427}" type="pres">
      <dgm:prSet presAssocID="{CF9445B5-C61B-4463-A7A9-57E5D88216C4}" presName="hierChild4" presStyleCnt="0"/>
      <dgm:spPr/>
    </dgm:pt>
    <dgm:pt modelId="{AE9BF650-048D-438D-8AD6-941BCE06D82F}" type="pres">
      <dgm:prSet presAssocID="{75535E10-8E36-40D4-BAB7-621C311D8F3B}" presName="Name10" presStyleLbl="parChTrans1D2" presStyleIdx="1" presStyleCnt="2"/>
      <dgm:spPr/>
    </dgm:pt>
    <dgm:pt modelId="{1AF6CF68-99D6-43D3-B6EF-4FD740528676}" type="pres">
      <dgm:prSet presAssocID="{7B418B6F-C487-4850-82B6-F21BB5036E2E}" presName="hierRoot2" presStyleCnt="0"/>
      <dgm:spPr/>
    </dgm:pt>
    <dgm:pt modelId="{06C6ED1B-949B-44CE-B65B-10CF0843BDBB}" type="pres">
      <dgm:prSet presAssocID="{7B418B6F-C487-4850-82B6-F21BB5036E2E}" presName="composite2" presStyleCnt="0"/>
      <dgm:spPr/>
    </dgm:pt>
    <dgm:pt modelId="{EB75F6B2-537F-44FF-B97C-BA3ABDA91A2D}" type="pres">
      <dgm:prSet presAssocID="{7B418B6F-C487-4850-82B6-F21BB5036E2E}" presName="background2" presStyleLbl="node2" presStyleIdx="1" presStyleCnt="2"/>
      <dgm:spPr>
        <a:solidFill>
          <a:schemeClr val="bg1"/>
        </a:solidFill>
      </dgm:spPr>
    </dgm:pt>
    <dgm:pt modelId="{F5561C8A-5A1C-43F1-BAF9-3268D3A5F7CB}" type="pres">
      <dgm:prSet presAssocID="{7B418B6F-C487-4850-82B6-F21BB5036E2E}" presName="text2" presStyleLbl="fgAcc2" presStyleIdx="1" presStyleCnt="2" custScaleX="154554" custLinFactNeighborX="-9882" custLinFactNeighborY="-35717">
        <dgm:presLayoutVars>
          <dgm:chPref val="3"/>
        </dgm:presLayoutVars>
      </dgm:prSet>
      <dgm:spPr/>
    </dgm:pt>
    <dgm:pt modelId="{D26E0A82-6439-4E90-8D56-2A21A8247DB7}" type="pres">
      <dgm:prSet presAssocID="{7B418B6F-C487-4850-82B6-F21BB5036E2E}" presName="hierChild3" presStyleCnt="0"/>
      <dgm:spPr/>
    </dgm:pt>
    <dgm:pt modelId="{76F4F0DA-81BC-458A-A12F-275F105AB330}" type="pres">
      <dgm:prSet presAssocID="{F39AB303-49C9-41A3-B54F-0B7DDE3FF6E7}" presName="Name17" presStyleLbl="parChTrans1D3" presStyleIdx="2" presStyleCnt="5"/>
      <dgm:spPr/>
    </dgm:pt>
    <dgm:pt modelId="{1571EFDF-B8F2-4B3A-9B32-675E8E8B025E}" type="pres">
      <dgm:prSet presAssocID="{6C0DFD02-39D4-46B1-BEB0-7696F97BFC55}" presName="hierRoot3" presStyleCnt="0"/>
      <dgm:spPr/>
    </dgm:pt>
    <dgm:pt modelId="{9302EE5D-C14C-4983-88B6-28DADD9B598D}" type="pres">
      <dgm:prSet presAssocID="{6C0DFD02-39D4-46B1-BEB0-7696F97BFC55}" presName="composite3" presStyleCnt="0"/>
      <dgm:spPr/>
    </dgm:pt>
    <dgm:pt modelId="{E9E94FC1-54CE-4C59-8B0C-1BDDA7487217}" type="pres">
      <dgm:prSet presAssocID="{6C0DFD02-39D4-46B1-BEB0-7696F97BFC55}" presName="background3" presStyleLbl="node3" presStyleIdx="2" presStyleCnt="5"/>
      <dgm:spPr>
        <a:solidFill>
          <a:schemeClr val="accent5">
            <a:lumMod val="20000"/>
            <a:lumOff val="80000"/>
          </a:schemeClr>
        </a:solidFill>
      </dgm:spPr>
    </dgm:pt>
    <dgm:pt modelId="{9DB78911-0839-4F22-A947-3941D5C851D8}" type="pres">
      <dgm:prSet presAssocID="{6C0DFD02-39D4-46B1-BEB0-7696F97BFC55}" presName="text3" presStyleLbl="fgAcc3" presStyleIdx="2" presStyleCnt="5">
        <dgm:presLayoutVars>
          <dgm:chPref val="3"/>
        </dgm:presLayoutVars>
      </dgm:prSet>
      <dgm:spPr/>
    </dgm:pt>
    <dgm:pt modelId="{08AF8CF8-F12D-4433-B5EF-FAF60EE52E4C}" type="pres">
      <dgm:prSet presAssocID="{6C0DFD02-39D4-46B1-BEB0-7696F97BFC55}" presName="hierChild4" presStyleCnt="0"/>
      <dgm:spPr/>
    </dgm:pt>
    <dgm:pt modelId="{D75A40DD-863C-4FA3-A878-8BFBC4544FCB}" type="pres">
      <dgm:prSet presAssocID="{9B6B417C-8FCF-47CA-A34F-FF3C97D5D227}" presName="Name17" presStyleLbl="parChTrans1D3" presStyleIdx="3" presStyleCnt="5"/>
      <dgm:spPr/>
    </dgm:pt>
    <dgm:pt modelId="{DCD034E1-AF96-438E-9180-4F135B074EE9}" type="pres">
      <dgm:prSet presAssocID="{7485A150-4BFE-41B8-A0A4-34ACAE4B61AD}" presName="hierRoot3" presStyleCnt="0"/>
      <dgm:spPr/>
    </dgm:pt>
    <dgm:pt modelId="{AF61F352-6133-43E2-82A7-6B5D8E32B105}" type="pres">
      <dgm:prSet presAssocID="{7485A150-4BFE-41B8-A0A4-34ACAE4B61AD}" presName="composite3" presStyleCnt="0"/>
      <dgm:spPr/>
    </dgm:pt>
    <dgm:pt modelId="{8703F879-9821-4E66-B7BD-DF5BAE81187F}" type="pres">
      <dgm:prSet presAssocID="{7485A150-4BFE-41B8-A0A4-34ACAE4B61AD}" presName="background3" presStyleLbl="node3" presStyleIdx="3" presStyleCnt="5"/>
      <dgm:spPr>
        <a:solidFill>
          <a:schemeClr val="accent5">
            <a:lumMod val="20000"/>
            <a:lumOff val="80000"/>
          </a:schemeClr>
        </a:solidFill>
      </dgm:spPr>
    </dgm:pt>
    <dgm:pt modelId="{D89E8AE1-436F-47F0-8EAC-1FC2A43371E8}" type="pres">
      <dgm:prSet presAssocID="{7485A150-4BFE-41B8-A0A4-34ACAE4B61AD}" presName="text3" presStyleLbl="fgAcc3" presStyleIdx="3" presStyleCnt="5">
        <dgm:presLayoutVars>
          <dgm:chPref val="3"/>
        </dgm:presLayoutVars>
      </dgm:prSet>
      <dgm:spPr/>
    </dgm:pt>
    <dgm:pt modelId="{B29CE7E4-DA9A-4BF2-A83F-8773E76A3CCB}" type="pres">
      <dgm:prSet presAssocID="{7485A150-4BFE-41B8-A0A4-34ACAE4B61AD}" presName="hierChild4" presStyleCnt="0"/>
      <dgm:spPr/>
    </dgm:pt>
    <dgm:pt modelId="{7C1D36F8-0C8F-4F7D-90C8-3037965722D8}" type="pres">
      <dgm:prSet presAssocID="{B3378EFD-EB75-4449-81DC-B912EB60CF7C}" presName="Name17" presStyleLbl="parChTrans1D3" presStyleIdx="4" presStyleCnt="5"/>
      <dgm:spPr/>
    </dgm:pt>
    <dgm:pt modelId="{F1C549D5-BE6A-4E27-80E4-D8F64CF9A772}" type="pres">
      <dgm:prSet presAssocID="{2950EBB4-D293-4939-9809-7074C9A25017}" presName="hierRoot3" presStyleCnt="0"/>
      <dgm:spPr/>
    </dgm:pt>
    <dgm:pt modelId="{8EB115E4-8FEE-424E-B516-4AC1994DD79C}" type="pres">
      <dgm:prSet presAssocID="{2950EBB4-D293-4939-9809-7074C9A25017}" presName="composite3" presStyleCnt="0"/>
      <dgm:spPr/>
    </dgm:pt>
    <dgm:pt modelId="{7EE79760-5D9E-4A5C-AFE8-989AB1320A95}" type="pres">
      <dgm:prSet presAssocID="{2950EBB4-D293-4939-9809-7074C9A25017}" presName="background3" presStyleLbl="node3" presStyleIdx="4" presStyleCnt="5"/>
      <dgm:spPr>
        <a:solidFill>
          <a:schemeClr val="accent5">
            <a:lumMod val="20000"/>
            <a:lumOff val="80000"/>
          </a:schemeClr>
        </a:solidFill>
      </dgm:spPr>
    </dgm:pt>
    <dgm:pt modelId="{1708ED37-DD91-4EDB-A887-DCCCC727D6D5}" type="pres">
      <dgm:prSet presAssocID="{2950EBB4-D293-4939-9809-7074C9A25017}" presName="text3" presStyleLbl="fgAcc3" presStyleIdx="4" presStyleCnt="5">
        <dgm:presLayoutVars>
          <dgm:chPref val="3"/>
        </dgm:presLayoutVars>
      </dgm:prSet>
      <dgm:spPr/>
    </dgm:pt>
    <dgm:pt modelId="{658FD6C2-0193-44E6-A3F0-2DEE5627D954}" type="pres">
      <dgm:prSet presAssocID="{2950EBB4-D293-4939-9809-7074C9A25017}" presName="hierChild4" presStyleCnt="0"/>
      <dgm:spPr/>
    </dgm:pt>
  </dgm:ptLst>
  <dgm:cxnLst>
    <dgm:cxn modelId="{8F04CC0D-503E-4E05-B26C-911197361F5C}" type="presOf" srcId="{998D8440-26F5-4FA6-AF5B-ABAF24A7B7F1}" destId="{2C2A0371-035C-4A85-8E9C-0737F72CD133}" srcOrd="0" destOrd="0" presId="urn:microsoft.com/office/officeart/2005/8/layout/hierarchy1"/>
    <dgm:cxn modelId="{E757E713-4884-4C5A-93D0-75D0B4DA6346}" srcId="{7B418B6F-C487-4850-82B6-F21BB5036E2E}" destId="{2950EBB4-D293-4939-9809-7074C9A25017}" srcOrd="2" destOrd="0" parTransId="{B3378EFD-EB75-4449-81DC-B912EB60CF7C}" sibTransId="{16719A9E-7536-4466-97A8-902D1F2617EB}"/>
    <dgm:cxn modelId="{611BCC32-685E-4B9E-9944-02FEAAFF0263}" srcId="{9FF27CD5-294C-4634-8E13-CDE1DDD74591}" destId="{CF9445B5-C61B-4463-A7A9-57E5D88216C4}" srcOrd="1" destOrd="0" parTransId="{9D869CD6-3CA5-4877-BE71-61CFB3457AD8}" sibTransId="{24236BA6-2128-4CAD-80FF-C1465A77406D}"/>
    <dgm:cxn modelId="{3F5B9A44-C5D9-42BF-AE85-A17F856877E3}" srcId="{9FF27CD5-294C-4634-8E13-CDE1DDD74591}" destId="{6CAD4149-4344-4EA0-B679-43ED10EAB408}" srcOrd="0" destOrd="0" parTransId="{998D8440-26F5-4FA6-AF5B-ABAF24A7B7F1}" sibTransId="{F9C1B9EE-9B89-46D4-9E36-FCA0553E4814}"/>
    <dgm:cxn modelId="{8F0AAA68-B377-4BAD-AF5D-EE98FF0C1F79}" type="presOf" srcId="{AA0B1112-A72B-4E09-B0BC-DA02D8613B82}" destId="{0BB30969-1C82-4584-9394-4AC7A545BA24}" srcOrd="0" destOrd="0" presId="urn:microsoft.com/office/officeart/2005/8/layout/hierarchy1"/>
    <dgm:cxn modelId="{44B78D69-40AD-43E9-9E49-B4DB93F089D6}" type="presOf" srcId="{9B6B417C-8FCF-47CA-A34F-FF3C97D5D227}" destId="{D75A40DD-863C-4FA3-A878-8BFBC4544FCB}" srcOrd="0" destOrd="0" presId="urn:microsoft.com/office/officeart/2005/8/layout/hierarchy1"/>
    <dgm:cxn modelId="{80542B53-63CE-47E5-A36C-384F1BF0B2AE}" type="presOf" srcId="{9D869CD6-3CA5-4877-BE71-61CFB3457AD8}" destId="{05D4F4C4-6D52-4FC2-BD62-5E0916A91F34}" srcOrd="0" destOrd="0" presId="urn:microsoft.com/office/officeart/2005/8/layout/hierarchy1"/>
    <dgm:cxn modelId="{0EC2735A-ACE2-4F59-8EFB-DC3B11D031CC}" type="presOf" srcId="{2950EBB4-D293-4939-9809-7074C9A25017}" destId="{1708ED37-DD91-4EDB-A887-DCCCC727D6D5}" srcOrd="0" destOrd="0" presId="urn:microsoft.com/office/officeart/2005/8/layout/hierarchy1"/>
    <dgm:cxn modelId="{1C280F7E-00CC-4E21-85F9-19066A115A08}" type="presOf" srcId="{6CAD4149-4344-4EA0-B679-43ED10EAB408}" destId="{6E60CB37-4456-46EE-8EF3-EFA26FAB316F}" srcOrd="0" destOrd="0" presId="urn:microsoft.com/office/officeart/2005/8/layout/hierarchy1"/>
    <dgm:cxn modelId="{3A13B382-545C-4FC4-BFC6-EB7B01F62D39}" type="presOf" srcId="{6C0DFD02-39D4-46B1-BEB0-7696F97BFC55}" destId="{9DB78911-0839-4F22-A947-3941D5C851D8}" srcOrd="0" destOrd="0" presId="urn:microsoft.com/office/officeart/2005/8/layout/hierarchy1"/>
    <dgm:cxn modelId="{0FA6AC89-8DF9-4B77-BBEC-44B2884D517F}" type="presOf" srcId="{B3378EFD-EB75-4449-81DC-B912EB60CF7C}" destId="{7C1D36F8-0C8F-4F7D-90C8-3037965722D8}" srcOrd="0" destOrd="0" presId="urn:microsoft.com/office/officeart/2005/8/layout/hierarchy1"/>
    <dgm:cxn modelId="{488AFA8B-DFB7-42DE-804C-7ED923B4445E}" type="presOf" srcId="{CF9445B5-C61B-4463-A7A9-57E5D88216C4}" destId="{0DD34D7E-EB74-4DC4-8F02-72B2CB2C9EC4}" srcOrd="0" destOrd="0" presId="urn:microsoft.com/office/officeart/2005/8/layout/hierarchy1"/>
    <dgm:cxn modelId="{7976F79A-E68D-4F33-88EE-D5A2EFFA7BC6}" srcId="{7B418B6F-C487-4850-82B6-F21BB5036E2E}" destId="{6C0DFD02-39D4-46B1-BEB0-7696F97BFC55}" srcOrd="0" destOrd="0" parTransId="{F39AB303-49C9-41A3-B54F-0B7DDE3FF6E7}" sibTransId="{1C9577FD-887D-4D72-8BD2-BDA06E8853D5}"/>
    <dgm:cxn modelId="{D1CEBB9D-1D69-4F3F-97C0-BACEA523B865}" srcId="{84EB15BF-AEDF-455A-A71D-AB82A67BCBD2}" destId="{7B418B6F-C487-4850-82B6-F21BB5036E2E}" srcOrd="1" destOrd="0" parTransId="{75535E10-8E36-40D4-BAB7-621C311D8F3B}" sibTransId="{37216719-5863-4CAC-9119-FAFEC58FF44E}"/>
    <dgm:cxn modelId="{47B1FD9E-02FC-4BF5-A1E4-D4CE3087D0D7}" type="presOf" srcId="{F39AB303-49C9-41A3-B54F-0B7DDE3FF6E7}" destId="{76F4F0DA-81BC-458A-A12F-275F105AB330}" srcOrd="0" destOrd="0" presId="urn:microsoft.com/office/officeart/2005/8/layout/hierarchy1"/>
    <dgm:cxn modelId="{391026A9-9068-43A1-8860-BD08694E5733}" type="presOf" srcId="{7485A150-4BFE-41B8-A0A4-34ACAE4B61AD}" destId="{D89E8AE1-436F-47F0-8EAC-1FC2A43371E8}" srcOrd="0" destOrd="0" presId="urn:microsoft.com/office/officeart/2005/8/layout/hierarchy1"/>
    <dgm:cxn modelId="{3F0AB6AA-5B5E-4886-A889-031139458417}" srcId="{7B418B6F-C487-4850-82B6-F21BB5036E2E}" destId="{7485A150-4BFE-41B8-A0A4-34ACAE4B61AD}" srcOrd="1" destOrd="0" parTransId="{9B6B417C-8FCF-47CA-A34F-FF3C97D5D227}" sibTransId="{B198C915-534E-4F35-AAB1-ADEB87F2C3C2}"/>
    <dgm:cxn modelId="{A3231FB9-ACE0-422A-A2DB-3B9EC986C4F6}" srcId="{84EB15BF-AEDF-455A-A71D-AB82A67BCBD2}" destId="{9FF27CD5-294C-4634-8E13-CDE1DDD74591}" srcOrd="0" destOrd="0" parTransId="{716BB834-E5ED-4B00-9BB5-7CC0F86A72B1}" sibTransId="{F138EB81-F117-49B2-ABE9-5079A19DB83B}"/>
    <dgm:cxn modelId="{3A45BDBC-EE4A-46B9-AB6A-272E3AFDBDFE}" srcId="{AA0B1112-A72B-4E09-B0BC-DA02D8613B82}" destId="{84EB15BF-AEDF-455A-A71D-AB82A67BCBD2}" srcOrd="0" destOrd="0" parTransId="{EE4053A4-5FBF-4667-AD89-993BB3443EB3}" sibTransId="{51AEE0F4-292E-4655-87C9-7ADDA82E729E}"/>
    <dgm:cxn modelId="{7B3645CB-3D7D-4E41-AF40-A43A4D6A9D64}" type="presOf" srcId="{84EB15BF-AEDF-455A-A71D-AB82A67BCBD2}" destId="{4988C768-AAA2-49C3-8F34-65CF1151D7D4}" srcOrd="0" destOrd="0" presId="urn:microsoft.com/office/officeart/2005/8/layout/hierarchy1"/>
    <dgm:cxn modelId="{7E05DCD5-D2FB-4469-B3CC-084D18C21D55}" type="presOf" srcId="{9FF27CD5-294C-4634-8E13-CDE1DDD74591}" destId="{D0F69910-7D1F-4512-91C3-5D7843830CCC}" srcOrd="0" destOrd="0" presId="urn:microsoft.com/office/officeart/2005/8/layout/hierarchy1"/>
    <dgm:cxn modelId="{BCD536FA-49D8-4B0F-ABD3-75B725E33211}" type="presOf" srcId="{7B418B6F-C487-4850-82B6-F21BB5036E2E}" destId="{F5561C8A-5A1C-43F1-BAF9-3268D3A5F7CB}" srcOrd="0" destOrd="0" presId="urn:microsoft.com/office/officeart/2005/8/layout/hierarchy1"/>
    <dgm:cxn modelId="{0B6D81FB-2908-463F-B54E-8C6CE6153841}" type="presOf" srcId="{716BB834-E5ED-4B00-9BB5-7CC0F86A72B1}" destId="{5341336C-DB7C-4A95-B666-32A0A8D8A546}" srcOrd="0" destOrd="0" presId="urn:microsoft.com/office/officeart/2005/8/layout/hierarchy1"/>
    <dgm:cxn modelId="{006339FE-0113-4911-BFCF-858BCFCF37A7}" type="presOf" srcId="{75535E10-8E36-40D4-BAB7-621C311D8F3B}" destId="{AE9BF650-048D-438D-8AD6-941BCE06D82F}" srcOrd="0" destOrd="0" presId="urn:microsoft.com/office/officeart/2005/8/layout/hierarchy1"/>
    <dgm:cxn modelId="{B7DA8453-E886-4D7E-946C-1DD67EC2CCE9}" type="presParOf" srcId="{0BB30969-1C82-4584-9394-4AC7A545BA24}" destId="{2FB2AA60-D9DC-4B3F-9F08-7C25005FDF72}" srcOrd="0" destOrd="0" presId="urn:microsoft.com/office/officeart/2005/8/layout/hierarchy1"/>
    <dgm:cxn modelId="{5AC67151-B325-4053-B916-FC0DB3627A14}" type="presParOf" srcId="{2FB2AA60-D9DC-4B3F-9F08-7C25005FDF72}" destId="{6FC0E420-3162-4F6A-9FED-F7DEEE564A28}" srcOrd="0" destOrd="0" presId="urn:microsoft.com/office/officeart/2005/8/layout/hierarchy1"/>
    <dgm:cxn modelId="{297D92BB-E1EC-4A49-9DED-2EE9CE600C22}" type="presParOf" srcId="{6FC0E420-3162-4F6A-9FED-F7DEEE564A28}" destId="{68CE4993-7B94-4E1D-9530-21D1E4A8864F}" srcOrd="0" destOrd="0" presId="urn:microsoft.com/office/officeart/2005/8/layout/hierarchy1"/>
    <dgm:cxn modelId="{342D4D20-1089-465B-AB8F-3065A403E80B}" type="presParOf" srcId="{6FC0E420-3162-4F6A-9FED-F7DEEE564A28}" destId="{4988C768-AAA2-49C3-8F34-65CF1151D7D4}" srcOrd="1" destOrd="0" presId="urn:microsoft.com/office/officeart/2005/8/layout/hierarchy1"/>
    <dgm:cxn modelId="{BABD9F56-A1FA-417B-8282-01A711139B15}" type="presParOf" srcId="{2FB2AA60-D9DC-4B3F-9F08-7C25005FDF72}" destId="{840ACDCB-64DF-42CB-A282-230102C1348B}" srcOrd="1" destOrd="0" presId="urn:microsoft.com/office/officeart/2005/8/layout/hierarchy1"/>
    <dgm:cxn modelId="{AF8982E8-AF7E-4082-A572-214A2EE0B573}" type="presParOf" srcId="{840ACDCB-64DF-42CB-A282-230102C1348B}" destId="{5341336C-DB7C-4A95-B666-32A0A8D8A546}" srcOrd="0" destOrd="0" presId="urn:microsoft.com/office/officeart/2005/8/layout/hierarchy1"/>
    <dgm:cxn modelId="{BE9399DD-E9AC-46CC-95BB-6B4282A5B36B}" type="presParOf" srcId="{840ACDCB-64DF-42CB-A282-230102C1348B}" destId="{D2D7C68D-DE12-4A7E-9286-99919592ACF6}" srcOrd="1" destOrd="0" presId="urn:microsoft.com/office/officeart/2005/8/layout/hierarchy1"/>
    <dgm:cxn modelId="{4C4A50BD-2DF0-47B7-AC13-49BD811D9DFE}" type="presParOf" srcId="{D2D7C68D-DE12-4A7E-9286-99919592ACF6}" destId="{730B1C0B-5527-4B72-8EF2-FEDA35E7EE41}" srcOrd="0" destOrd="0" presId="urn:microsoft.com/office/officeart/2005/8/layout/hierarchy1"/>
    <dgm:cxn modelId="{34098169-8E21-40D5-901A-E7B4CB54B453}" type="presParOf" srcId="{730B1C0B-5527-4B72-8EF2-FEDA35E7EE41}" destId="{9925533A-2067-4878-8492-A658FBF1E4C2}" srcOrd="0" destOrd="0" presId="urn:microsoft.com/office/officeart/2005/8/layout/hierarchy1"/>
    <dgm:cxn modelId="{18A4D0D9-2A57-480C-8F65-60BC4C5C23CA}" type="presParOf" srcId="{730B1C0B-5527-4B72-8EF2-FEDA35E7EE41}" destId="{D0F69910-7D1F-4512-91C3-5D7843830CCC}" srcOrd="1" destOrd="0" presId="urn:microsoft.com/office/officeart/2005/8/layout/hierarchy1"/>
    <dgm:cxn modelId="{0489EC3E-4F07-4C1A-AF70-9F7556C9678D}" type="presParOf" srcId="{D2D7C68D-DE12-4A7E-9286-99919592ACF6}" destId="{4503630C-0C69-4E62-A8B0-4C09C9CA152F}" srcOrd="1" destOrd="0" presId="urn:microsoft.com/office/officeart/2005/8/layout/hierarchy1"/>
    <dgm:cxn modelId="{4A44E19B-1B20-4166-8B97-E3F258EBE8F1}" type="presParOf" srcId="{4503630C-0C69-4E62-A8B0-4C09C9CA152F}" destId="{2C2A0371-035C-4A85-8E9C-0737F72CD133}" srcOrd="0" destOrd="0" presId="urn:microsoft.com/office/officeart/2005/8/layout/hierarchy1"/>
    <dgm:cxn modelId="{85F94B9F-BA95-49F5-9EC8-FE0879046AE6}" type="presParOf" srcId="{4503630C-0C69-4E62-A8B0-4C09C9CA152F}" destId="{93DA1BCE-743C-4FBA-BDCB-530291A2BA8F}" srcOrd="1" destOrd="0" presId="urn:microsoft.com/office/officeart/2005/8/layout/hierarchy1"/>
    <dgm:cxn modelId="{D52C20DB-0EEB-46D0-B8A1-CE7E0938CBA3}" type="presParOf" srcId="{93DA1BCE-743C-4FBA-BDCB-530291A2BA8F}" destId="{C801AEE2-4CCF-4E2F-B1A6-7554F4FCBB05}" srcOrd="0" destOrd="0" presId="urn:microsoft.com/office/officeart/2005/8/layout/hierarchy1"/>
    <dgm:cxn modelId="{1976B912-502D-48E9-8D95-F7F50AA3AAD4}" type="presParOf" srcId="{C801AEE2-4CCF-4E2F-B1A6-7554F4FCBB05}" destId="{BA132BE8-E018-4254-8331-6315533F5720}" srcOrd="0" destOrd="0" presId="urn:microsoft.com/office/officeart/2005/8/layout/hierarchy1"/>
    <dgm:cxn modelId="{4A60F40C-3FCA-4340-A9C8-8DFD2EAB5822}" type="presParOf" srcId="{C801AEE2-4CCF-4E2F-B1A6-7554F4FCBB05}" destId="{6E60CB37-4456-46EE-8EF3-EFA26FAB316F}" srcOrd="1" destOrd="0" presId="urn:microsoft.com/office/officeart/2005/8/layout/hierarchy1"/>
    <dgm:cxn modelId="{0411261A-B426-41BE-9DF1-713FF20ABC81}" type="presParOf" srcId="{93DA1BCE-743C-4FBA-BDCB-530291A2BA8F}" destId="{40DAEC59-3B81-4419-93FA-2C3DA513ECDD}" srcOrd="1" destOrd="0" presId="urn:microsoft.com/office/officeart/2005/8/layout/hierarchy1"/>
    <dgm:cxn modelId="{1E272EFC-6FF7-4246-8606-17B465A0459F}" type="presParOf" srcId="{4503630C-0C69-4E62-A8B0-4C09C9CA152F}" destId="{05D4F4C4-6D52-4FC2-BD62-5E0916A91F34}" srcOrd="2" destOrd="0" presId="urn:microsoft.com/office/officeart/2005/8/layout/hierarchy1"/>
    <dgm:cxn modelId="{81725798-4362-42F9-B168-215BAA940EBC}" type="presParOf" srcId="{4503630C-0C69-4E62-A8B0-4C09C9CA152F}" destId="{F43DE2EC-1DB3-4582-8C1A-1EB573335CEA}" srcOrd="3" destOrd="0" presId="urn:microsoft.com/office/officeart/2005/8/layout/hierarchy1"/>
    <dgm:cxn modelId="{022B9D1F-7A3B-44DB-B5B5-5D92CB2D7D0C}" type="presParOf" srcId="{F43DE2EC-1DB3-4582-8C1A-1EB573335CEA}" destId="{81626F7E-20E0-4B89-9D12-ED0A7D31E578}" srcOrd="0" destOrd="0" presId="urn:microsoft.com/office/officeart/2005/8/layout/hierarchy1"/>
    <dgm:cxn modelId="{693726DF-5A83-418E-8E2A-3EB1A9126408}" type="presParOf" srcId="{81626F7E-20E0-4B89-9D12-ED0A7D31E578}" destId="{42BB2EA0-683A-4239-ACA0-01380B12D08A}" srcOrd="0" destOrd="0" presId="urn:microsoft.com/office/officeart/2005/8/layout/hierarchy1"/>
    <dgm:cxn modelId="{C549EFF5-880A-47B3-9C59-976EAAB8A057}" type="presParOf" srcId="{81626F7E-20E0-4B89-9D12-ED0A7D31E578}" destId="{0DD34D7E-EB74-4DC4-8F02-72B2CB2C9EC4}" srcOrd="1" destOrd="0" presId="urn:microsoft.com/office/officeart/2005/8/layout/hierarchy1"/>
    <dgm:cxn modelId="{528396BB-617A-427B-B8EE-A60ABB57ECC1}" type="presParOf" srcId="{F43DE2EC-1DB3-4582-8C1A-1EB573335CEA}" destId="{72EC00B5-74AD-4BF5-B3A6-3374412DD427}" srcOrd="1" destOrd="0" presId="urn:microsoft.com/office/officeart/2005/8/layout/hierarchy1"/>
    <dgm:cxn modelId="{18FE8F94-E41F-4F81-8A9E-430A14025440}" type="presParOf" srcId="{840ACDCB-64DF-42CB-A282-230102C1348B}" destId="{AE9BF650-048D-438D-8AD6-941BCE06D82F}" srcOrd="2" destOrd="0" presId="urn:microsoft.com/office/officeart/2005/8/layout/hierarchy1"/>
    <dgm:cxn modelId="{8C0B1036-D1FD-4F71-A9FF-B9763426CA91}" type="presParOf" srcId="{840ACDCB-64DF-42CB-A282-230102C1348B}" destId="{1AF6CF68-99D6-43D3-B6EF-4FD740528676}" srcOrd="3" destOrd="0" presId="urn:microsoft.com/office/officeart/2005/8/layout/hierarchy1"/>
    <dgm:cxn modelId="{8F33C974-9C5A-49B5-9A6F-C09AA9164130}" type="presParOf" srcId="{1AF6CF68-99D6-43D3-B6EF-4FD740528676}" destId="{06C6ED1B-949B-44CE-B65B-10CF0843BDBB}" srcOrd="0" destOrd="0" presId="urn:microsoft.com/office/officeart/2005/8/layout/hierarchy1"/>
    <dgm:cxn modelId="{90D053B8-18B3-4A41-B82D-BE6F9DCB0D3D}" type="presParOf" srcId="{06C6ED1B-949B-44CE-B65B-10CF0843BDBB}" destId="{EB75F6B2-537F-44FF-B97C-BA3ABDA91A2D}" srcOrd="0" destOrd="0" presId="urn:microsoft.com/office/officeart/2005/8/layout/hierarchy1"/>
    <dgm:cxn modelId="{EA70FF52-F942-4C7A-BE5A-1611EA40F79F}" type="presParOf" srcId="{06C6ED1B-949B-44CE-B65B-10CF0843BDBB}" destId="{F5561C8A-5A1C-43F1-BAF9-3268D3A5F7CB}" srcOrd="1" destOrd="0" presId="urn:microsoft.com/office/officeart/2005/8/layout/hierarchy1"/>
    <dgm:cxn modelId="{903B218F-4044-4796-8A76-9606C5254849}" type="presParOf" srcId="{1AF6CF68-99D6-43D3-B6EF-4FD740528676}" destId="{D26E0A82-6439-4E90-8D56-2A21A8247DB7}" srcOrd="1" destOrd="0" presId="urn:microsoft.com/office/officeart/2005/8/layout/hierarchy1"/>
    <dgm:cxn modelId="{74A712E4-E433-42CE-B34F-435468DA03CD}" type="presParOf" srcId="{D26E0A82-6439-4E90-8D56-2A21A8247DB7}" destId="{76F4F0DA-81BC-458A-A12F-275F105AB330}" srcOrd="0" destOrd="0" presId="urn:microsoft.com/office/officeart/2005/8/layout/hierarchy1"/>
    <dgm:cxn modelId="{7E30166B-5F5C-4A2F-AB5C-E0D1EB76D1BE}" type="presParOf" srcId="{D26E0A82-6439-4E90-8D56-2A21A8247DB7}" destId="{1571EFDF-B8F2-4B3A-9B32-675E8E8B025E}" srcOrd="1" destOrd="0" presId="urn:microsoft.com/office/officeart/2005/8/layout/hierarchy1"/>
    <dgm:cxn modelId="{20A8BAF7-3900-4B23-9B4E-C5CC3BAD72CB}" type="presParOf" srcId="{1571EFDF-B8F2-4B3A-9B32-675E8E8B025E}" destId="{9302EE5D-C14C-4983-88B6-28DADD9B598D}" srcOrd="0" destOrd="0" presId="urn:microsoft.com/office/officeart/2005/8/layout/hierarchy1"/>
    <dgm:cxn modelId="{7E7D3728-61BF-4E51-95B9-A41F939998C6}" type="presParOf" srcId="{9302EE5D-C14C-4983-88B6-28DADD9B598D}" destId="{E9E94FC1-54CE-4C59-8B0C-1BDDA7487217}" srcOrd="0" destOrd="0" presId="urn:microsoft.com/office/officeart/2005/8/layout/hierarchy1"/>
    <dgm:cxn modelId="{65B63AED-2642-4186-A254-A943B2B0C0B6}" type="presParOf" srcId="{9302EE5D-C14C-4983-88B6-28DADD9B598D}" destId="{9DB78911-0839-4F22-A947-3941D5C851D8}" srcOrd="1" destOrd="0" presId="urn:microsoft.com/office/officeart/2005/8/layout/hierarchy1"/>
    <dgm:cxn modelId="{3BA11C1C-2B2D-4902-BE5B-64B6F0C9F2F3}" type="presParOf" srcId="{1571EFDF-B8F2-4B3A-9B32-675E8E8B025E}" destId="{08AF8CF8-F12D-4433-B5EF-FAF60EE52E4C}" srcOrd="1" destOrd="0" presId="urn:microsoft.com/office/officeart/2005/8/layout/hierarchy1"/>
    <dgm:cxn modelId="{DD4D10CA-9AAE-43F4-B983-134F45303868}" type="presParOf" srcId="{D26E0A82-6439-4E90-8D56-2A21A8247DB7}" destId="{D75A40DD-863C-4FA3-A878-8BFBC4544FCB}" srcOrd="2" destOrd="0" presId="urn:microsoft.com/office/officeart/2005/8/layout/hierarchy1"/>
    <dgm:cxn modelId="{2C8B2461-D365-485C-8835-3FA8B8F73CC4}" type="presParOf" srcId="{D26E0A82-6439-4E90-8D56-2A21A8247DB7}" destId="{DCD034E1-AF96-438E-9180-4F135B074EE9}" srcOrd="3" destOrd="0" presId="urn:microsoft.com/office/officeart/2005/8/layout/hierarchy1"/>
    <dgm:cxn modelId="{177111DF-B1B8-4AC3-920C-FEF9148310F7}" type="presParOf" srcId="{DCD034E1-AF96-438E-9180-4F135B074EE9}" destId="{AF61F352-6133-43E2-82A7-6B5D8E32B105}" srcOrd="0" destOrd="0" presId="urn:microsoft.com/office/officeart/2005/8/layout/hierarchy1"/>
    <dgm:cxn modelId="{814481AF-0ABC-47EF-B464-0E48435E467B}" type="presParOf" srcId="{AF61F352-6133-43E2-82A7-6B5D8E32B105}" destId="{8703F879-9821-4E66-B7BD-DF5BAE81187F}" srcOrd="0" destOrd="0" presId="urn:microsoft.com/office/officeart/2005/8/layout/hierarchy1"/>
    <dgm:cxn modelId="{46452065-60F7-45D7-8C71-BCF5BB9A1CE3}" type="presParOf" srcId="{AF61F352-6133-43E2-82A7-6B5D8E32B105}" destId="{D89E8AE1-436F-47F0-8EAC-1FC2A43371E8}" srcOrd="1" destOrd="0" presId="urn:microsoft.com/office/officeart/2005/8/layout/hierarchy1"/>
    <dgm:cxn modelId="{426C563F-0022-4997-99B9-40E0FD79A731}" type="presParOf" srcId="{DCD034E1-AF96-438E-9180-4F135B074EE9}" destId="{B29CE7E4-DA9A-4BF2-A83F-8773E76A3CCB}" srcOrd="1" destOrd="0" presId="urn:microsoft.com/office/officeart/2005/8/layout/hierarchy1"/>
    <dgm:cxn modelId="{17C4C779-4C9B-411D-A5E8-7241BB37B61F}" type="presParOf" srcId="{D26E0A82-6439-4E90-8D56-2A21A8247DB7}" destId="{7C1D36F8-0C8F-4F7D-90C8-3037965722D8}" srcOrd="4" destOrd="0" presId="urn:microsoft.com/office/officeart/2005/8/layout/hierarchy1"/>
    <dgm:cxn modelId="{71BF7331-9C20-4CDF-B459-EFE01CEA21EE}" type="presParOf" srcId="{D26E0A82-6439-4E90-8D56-2A21A8247DB7}" destId="{F1C549D5-BE6A-4E27-80E4-D8F64CF9A772}" srcOrd="5" destOrd="0" presId="urn:microsoft.com/office/officeart/2005/8/layout/hierarchy1"/>
    <dgm:cxn modelId="{360A4AA6-BA77-45FD-92ED-CAA7E692D139}" type="presParOf" srcId="{F1C549D5-BE6A-4E27-80E4-D8F64CF9A772}" destId="{8EB115E4-8FEE-424E-B516-4AC1994DD79C}" srcOrd="0" destOrd="0" presId="urn:microsoft.com/office/officeart/2005/8/layout/hierarchy1"/>
    <dgm:cxn modelId="{62818D65-DE96-4145-A857-67FDCFD285DB}" type="presParOf" srcId="{8EB115E4-8FEE-424E-B516-4AC1994DD79C}" destId="{7EE79760-5D9E-4A5C-AFE8-989AB1320A95}" srcOrd="0" destOrd="0" presId="urn:microsoft.com/office/officeart/2005/8/layout/hierarchy1"/>
    <dgm:cxn modelId="{EE062285-9D82-4D30-8B05-89A8EADEA9EB}" type="presParOf" srcId="{8EB115E4-8FEE-424E-B516-4AC1994DD79C}" destId="{1708ED37-DD91-4EDB-A887-DCCCC727D6D5}" srcOrd="1" destOrd="0" presId="urn:microsoft.com/office/officeart/2005/8/layout/hierarchy1"/>
    <dgm:cxn modelId="{087B5335-3204-4454-A257-97AD174B98FC}" type="presParOf" srcId="{F1C549D5-BE6A-4E27-80E4-D8F64CF9A772}" destId="{658FD6C2-0193-44E6-A3F0-2DEE5627D95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2F1A66-BC51-4872-83C4-6D9939DEA413}" type="doc">
      <dgm:prSet loTypeId="urn:microsoft.com/office/officeart/2005/8/layout/pList2" loCatId="list" qsTypeId="urn:microsoft.com/office/officeart/2005/8/quickstyle/simple1" qsCatId="simple" csTypeId="urn:microsoft.com/office/officeart/2005/8/colors/accent0_1" csCatId="mainScheme" phldr="1"/>
      <dgm:spPr/>
    </dgm:pt>
    <dgm:pt modelId="{4F976022-B3B1-4B81-B6FF-95F6961D097B}">
      <dgm:prSet phldrT="[Text]"/>
      <dgm:spPr/>
      <dgm:t>
        <a:bodyPr/>
        <a:lstStyle/>
        <a:p>
          <a:r>
            <a:rPr lang="hr-HR" b="1" dirty="0"/>
            <a:t>znati</a:t>
          </a:r>
        </a:p>
      </dgm:t>
    </dgm:pt>
    <dgm:pt modelId="{50FFEFAF-775B-4457-A0DA-B927CE105BCE}" type="parTrans" cxnId="{AB240A4D-0369-4F58-820E-02D445D80D48}">
      <dgm:prSet/>
      <dgm:spPr/>
      <dgm:t>
        <a:bodyPr/>
        <a:lstStyle/>
        <a:p>
          <a:endParaRPr lang="hr-HR"/>
        </a:p>
      </dgm:t>
    </dgm:pt>
    <dgm:pt modelId="{C66D1E5A-5B96-45CF-81CA-69574A1ADCC0}" type="sibTrans" cxnId="{AB240A4D-0369-4F58-820E-02D445D80D48}">
      <dgm:prSet/>
      <dgm:spPr/>
      <dgm:t>
        <a:bodyPr/>
        <a:lstStyle/>
        <a:p>
          <a:endParaRPr lang="hr-HR"/>
        </a:p>
      </dgm:t>
    </dgm:pt>
    <dgm:pt modelId="{53000786-25C2-4045-8248-1A96B07A2E31}">
      <dgm:prSet phldrT="[Text]"/>
      <dgm:spPr/>
      <dgm:t>
        <a:bodyPr/>
        <a:lstStyle/>
        <a:p>
          <a:r>
            <a:rPr lang="hr-HR" b="1" dirty="0"/>
            <a:t>činiti</a:t>
          </a:r>
        </a:p>
      </dgm:t>
    </dgm:pt>
    <dgm:pt modelId="{A5EB0740-72B9-4EE7-AC09-777571DA7389}" type="parTrans" cxnId="{42C7AC8C-CD95-43F0-A7B3-3D4197E29CD7}">
      <dgm:prSet/>
      <dgm:spPr/>
      <dgm:t>
        <a:bodyPr/>
        <a:lstStyle/>
        <a:p>
          <a:endParaRPr lang="hr-HR"/>
        </a:p>
      </dgm:t>
    </dgm:pt>
    <dgm:pt modelId="{3D7B8917-1435-4113-BCBE-36DAA45D56AC}" type="sibTrans" cxnId="{42C7AC8C-CD95-43F0-A7B3-3D4197E29CD7}">
      <dgm:prSet/>
      <dgm:spPr/>
      <dgm:t>
        <a:bodyPr/>
        <a:lstStyle/>
        <a:p>
          <a:endParaRPr lang="hr-HR"/>
        </a:p>
      </dgm:t>
    </dgm:pt>
    <dgm:pt modelId="{4E5A4998-AB10-4F36-845B-4CE1C70788CF}">
      <dgm:prSet phldrT="[Text]"/>
      <dgm:spPr/>
      <dgm:t>
        <a:bodyPr/>
        <a:lstStyle/>
        <a:p>
          <a:r>
            <a:rPr lang="hr-HR" b="1" dirty="0"/>
            <a:t>htjeti</a:t>
          </a:r>
        </a:p>
      </dgm:t>
    </dgm:pt>
    <dgm:pt modelId="{F6A520C2-779B-4A1C-B9A5-B25B1D9620A9}" type="parTrans" cxnId="{2EB1884E-494F-4949-B29A-5F41AE9FFEEE}">
      <dgm:prSet/>
      <dgm:spPr/>
      <dgm:t>
        <a:bodyPr/>
        <a:lstStyle/>
        <a:p>
          <a:endParaRPr lang="hr-HR"/>
        </a:p>
      </dgm:t>
    </dgm:pt>
    <dgm:pt modelId="{B67DFE50-5FCB-49A6-9E4E-1EA709CB599E}" type="sibTrans" cxnId="{2EB1884E-494F-4949-B29A-5F41AE9FFEEE}">
      <dgm:prSet/>
      <dgm:spPr/>
      <dgm:t>
        <a:bodyPr/>
        <a:lstStyle/>
        <a:p>
          <a:endParaRPr lang="hr-HR"/>
        </a:p>
      </dgm:t>
    </dgm:pt>
    <dgm:pt modelId="{74B3678E-E109-49AF-8F1A-CAE9DF96F522}">
      <dgm:prSet/>
      <dgm:spPr/>
      <dgm:t>
        <a:bodyPr/>
        <a:lstStyle/>
        <a:p>
          <a:r>
            <a:rPr lang="hr-HR" b="1" i="0" dirty="0"/>
            <a:t>biti</a:t>
          </a:r>
        </a:p>
      </dgm:t>
    </dgm:pt>
    <dgm:pt modelId="{EF8EB3B1-FD0B-4467-8457-D9707F21DBB9}" type="parTrans" cxnId="{45B9EC1D-81BC-46EB-A2DF-B9D18337276C}">
      <dgm:prSet/>
      <dgm:spPr/>
      <dgm:t>
        <a:bodyPr/>
        <a:lstStyle/>
        <a:p>
          <a:endParaRPr lang="hr-HR"/>
        </a:p>
      </dgm:t>
    </dgm:pt>
    <dgm:pt modelId="{DEB82F15-55CB-47E5-8DA5-4D50BE993500}" type="sibTrans" cxnId="{45B9EC1D-81BC-46EB-A2DF-B9D18337276C}">
      <dgm:prSet/>
      <dgm:spPr/>
      <dgm:t>
        <a:bodyPr/>
        <a:lstStyle/>
        <a:p>
          <a:endParaRPr lang="hr-HR"/>
        </a:p>
      </dgm:t>
    </dgm:pt>
    <dgm:pt modelId="{2880EBD8-7603-493F-A6A6-81ADCCB39BC0}" type="pres">
      <dgm:prSet presAssocID="{2E2F1A66-BC51-4872-83C4-6D9939DEA413}" presName="Name0" presStyleCnt="0">
        <dgm:presLayoutVars>
          <dgm:dir/>
          <dgm:resizeHandles val="exact"/>
        </dgm:presLayoutVars>
      </dgm:prSet>
      <dgm:spPr/>
    </dgm:pt>
    <dgm:pt modelId="{FF56F2C0-C18A-4A44-B580-78587B639CD6}" type="pres">
      <dgm:prSet presAssocID="{2E2F1A66-BC51-4872-83C4-6D9939DEA413}" presName="bkgdShp" presStyleLbl="alignAccFollowNode1" presStyleIdx="0" presStyleCnt="1"/>
      <dgm:spPr/>
    </dgm:pt>
    <dgm:pt modelId="{D9F9C827-A50C-4985-9833-718C24CED3DC}" type="pres">
      <dgm:prSet presAssocID="{2E2F1A66-BC51-4872-83C4-6D9939DEA413}" presName="linComp" presStyleCnt="0"/>
      <dgm:spPr/>
    </dgm:pt>
    <dgm:pt modelId="{9F488EDA-E535-4728-8DFD-9A44EAABE4FE}" type="pres">
      <dgm:prSet presAssocID="{4F976022-B3B1-4B81-B6FF-95F6961D097B}" presName="compNode" presStyleCnt="0"/>
      <dgm:spPr/>
    </dgm:pt>
    <dgm:pt modelId="{616C3007-EC34-418D-8856-FB43405F9E5E}" type="pres">
      <dgm:prSet presAssocID="{4F976022-B3B1-4B81-B6FF-95F6961D097B}" presName="node" presStyleLbl="node1" presStyleIdx="0" presStyleCnt="4">
        <dgm:presLayoutVars>
          <dgm:bulletEnabled val="1"/>
        </dgm:presLayoutVars>
      </dgm:prSet>
      <dgm:spPr/>
    </dgm:pt>
    <dgm:pt modelId="{98B724F1-C0EE-4DC9-8F23-E870A52A9493}" type="pres">
      <dgm:prSet presAssocID="{4F976022-B3B1-4B81-B6FF-95F6961D097B}" presName="invisiNode" presStyleLbl="node1" presStyleIdx="0" presStyleCnt="4"/>
      <dgm:spPr/>
    </dgm:pt>
    <dgm:pt modelId="{6643A256-CBBA-496D-A10B-F5459BF1A558}" type="pres">
      <dgm:prSet presAssocID="{4F976022-B3B1-4B81-B6FF-95F6961D097B}" presName="imagNode" presStyleLbl="fgImgPlace1" presStyleIdx="0" presStyleCnt="4"/>
      <dgm:spPr/>
    </dgm:pt>
    <dgm:pt modelId="{8EFBA2FA-1341-4480-9A88-D0F499D658AD}" type="pres">
      <dgm:prSet presAssocID="{C66D1E5A-5B96-45CF-81CA-69574A1ADCC0}" presName="sibTrans" presStyleLbl="sibTrans2D1" presStyleIdx="0" presStyleCnt="0"/>
      <dgm:spPr/>
    </dgm:pt>
    <dgm:pt modelId="{E96FF97A-7595-4295-90AB-A70E47EDFD46}" type="pres">
      <dgm:prSet presAssocID="{53000786-25C2-4045-8248-1A96B07A2E31}" presName="compNode" presStyleCnt="0"/>
      <dgm:spPr/>
    </dgm:pt>
    <dgm:pt modelId="{888BAF26-ABF8-41F7-8D85-BCCBCB518E4A}" type="pres">
      <dgm:prSet presAssocID="{53000786-25C2-4045-8248-1A96B07A2E31}" presName="node" presStyleLbl="node1" presStyleIdx="1" presStyleCnt="4">
        <dgm:presLayoutVars>
          <dgm:bulletEnabled val="1"/>
        </dgm:presLayoutVars>
      </dgm:prSet>
      <dgm:spPr/>
    </dgm:pt>
    <dgm:pt modelId="{D17BD54B-2621-439C-90B5-89026CE4491F}" type="pres">
      <dgm:prSet presAssocID="{53000786-25C2-4045-8248-1A96B07A2E31}" presName="invisiNode" presStyleLbl="node1" presStyleIdx="1" presStyleCnt="4"/>
      <dgm:spPr/>
    </dgm:pt>
    <dgm:pt modelId="{6152BFE9-D190-400E-AB17-97151A437CE9}" type="pres">
      <dgm:prSet presAssocID="{53000786-25C2-4045-8248-1A96B07A2E31}" presName="imagNode" presStyleLbl="fgImgPlace1" presStyleIdx="1" presStyleCnt="4"/>
      <dgm:spPr/>
    </dgm:pt>
    <dgm:pt modelId="{B619BE6A-0F7B-45ED-BA30-41CC0E5C8924}" type="pres">
      <dgm:prSet presAssocID="{3D7B8917-1435-4113-BCBE-36DAA45D56AC}" presName="sibTrans" presStyleLbl="sibTrans2D1" presStyleIdx="0" presStyleCnt="0"/>
      <dgm:spPr/>
    </dgm:pt>
    <dgm:pt modelId="{DC1F0572-E0F0-4B3B-886D-0CE428246DE2}" type="pres">
      <dgm:prSet presAssocID="{74B3678E-E109-49AF-8F1A-CAE9DF96F522}" presName="compNode" presStyleCnt="0"/>
      <dgm:spPr/>
    </dgm:pt>
    <dgm:pt modelId="{3B92858E-3875-49FF-8719-13806CFBFA46}" type="pres">
      <dgm:prSet presAssocID="{74B3678E-E109-49AF-8F1A-CAE9DF96F522}" presName="node" presStyleLbl="node1" presStyleIdx="2" presStyleCnt="4">
        <dgm:presLayoutVars>
          <dgm:bulletEnabled val="1"/>
        </dgm:presLayoutVars>
      </dgm:prSet>
      <dgm:spPr/>
    </dgm:pt>
    <dgm:pt modelId="{B508ED2F-FBAC-49D0-A3E5-07F7CEFC4CC4}" type="pres">
      <dgm:prSet presAssocID="{74B3678E-E109-49AF-8F1A-CAE9DF96F522}" presName="invisiNode" presStyleLbl="node1" presStyleIdx="2" presStyleCnt="4"/>
      <dgm:spPr/>
    </dgm:pt>
    <dgm:pt modelId="{804A343F-5A51-4405-BE05-BDFE063E0B8C}" type="pres">
      <dgm:prSet presAssocID="{74B3678E-E109-49AF-8F1A-CAE9DF96F522}" presName="imagNode" presStyleLbl="fgImgPlace1" presStyleIdx="2" presStyleCnt="4"/>
      <dgm:spPr/>
    </dgm:pt>
    <dgm:pt modelId="{F1950F1C-DA12-47D0-B6A8-6D4083671B85}" type="pres">
      <dgm:prSet presAssocID="{DEB82F15-55CB-47E5-8DA5-4D50BE993500}" presName="sibTrans" presStyleLbl="sibTrans2D1" presStyleIdx="0" presStyleCnt="0"/>
      <dgm:spPr/>
    </dgm:pt>
    <dgm:pt modelId="{564ECCC1-26B7-40EB-B18A-20805833688B}" type="pres">
      <dgm:prSet presAssocID="{4E5A4998-AB10-4F36-845B-4CE1C70788CF}" presName="compNode" presStyleCnt="0"/>
      <dgm:spPr/>
    </dgm:pt>
    <dgm:pt modelId="{6EC8418D-FA3D-4BAD-B232-A41067558CD1}" type="pres">
      <dgm:prSet presAssocID="{4E5A4998-AB10-4F36-845B-4CE1C70788CF}" presName="node" presStyleLbl="node1" presStyleIdx="3" presStyleCnt="4">
        <dgm:presLayoutVars>
          <dgm:bulletEnabled val="1"/>
        </dgm:presLayoutVars>
      </dgm:prSet>
      <dgm:spPr/>
    </dgm:pt>
    <dgm:pt modelId="{074663D4-7F20-4338-A8C9-E642973E941B}" type="pres">
      <dgm:prSet presAssocID="{4E5A4998-AB10-4F36-845B-4CE1C70788CF}" presName="invisiNode" presStyleLbl="node1" presStyleIdx="3" presStyleCnt="4"/>
      <dgm:spPr/>
    </dgm:pt>
    <dgm:pt modelId="{D3D2203A-5A1A-4B8B-ACCC-05DB803C2BAB}" type="pres">
      <dgm:prSet presAssocID="{4E5A4998-AB10-4F36-845B-4CE1C70788CF}" presName="imagNode" presStyleLbl="fgImgPlace1" presStyleIdx="3" presStyleCnt="4"/>
      <dgm:spPr/>
    </dgm:pt>
  </dgm:ptLst>
  <dgm:cxnLst>
    <dgm:cxn modelId="{45B9EC1D-81BC-46EB-A2DF-B9D18337276C}" srcId="{2E2F1A66-BC51-4872-83C4-6D9939DEA413}" destId="{74B3678E-E109-49AF-8F1A-CAE9DF96F522}" srcOrd="2" destOrd="0" parTransId="{EF8EB3B1-FD0B-4467-8457-D9707F21DBB9}" sibTransId="{DEB82F15-55CB-47E5-8DA5-4D50BE993500}"/>
    <dgm:cxn modelId="{AA5B4030-807D-46FB-99D3-06538DBC98A6}" type="presOf" srcId="{4E5A4998-AB10-4F36-845B-4CE1C70788CF}" destId="{6EC8418D-FA3D-4BAD-B232-A41067558CD1}" srcOrd="0" destOrd="0" presId="urn:microsoft.com/office/officeart/2005/8/layout/pList2"/>
    <dgm:cxn modelId="{1518E441-6897-4CA0-9DF4-BC2C10144067}" type="presOf" srcId="{2E2F1A66-BC51-4872-83C4-6D9939DEA413}" destId="{2880EBD8-7603-493F-A6A6-81ADCCB39BC0}" srcOrd="0" destOrd="0" presId="urn:microsoft.com/office/officeart/2005/8/layout/pList2"/>
    <dgm:cxn modelId="{AB240A4D-0369-4F58-820E-02D445D80D48}" srcId="{2E2F1A66-BC51-4872-83C4-6D9939DEA413}" destId="{4F976022-B3B1-4B81-B6FF-95F6961D097B}" srcOrd="0" destOrd="0" parTransId="{50FFEFAF-775B-4457-A0DA-B927CE105BCE}" sibTransId="{C66D1E5A-5B96-45CF-81CA-69574A1ADCC0}"/>
    <dgm:cxn modelId="{2EB1884E-494F-4949-B29A-5F41AE9FFEEE}" srcId="{2E2F1A66-BC51-4872-83C4-6D9939DEA413}" destId="{4E5A4998-AB10-4F36-845B-4CE1C70788CF}" srcOrd="3" destOrd="0" parTransId="{F6A520C2-779B-4A1C-B9A5-B25B1D9620A9}" sibTransId="{B67DFE50-5FCB-49A6-9E4E-1EA709CB599E}"/>
    <dgm:cxn modelId="{C04D856F-1D8D-4725-98BA-D9F5236A5C36}" type="presOf" srcId="{53000786-25C2-4045-8248-1A96B07A2E31}" destId="{888BAF26-ABF8-41F7-8D85-BCCBCB518E4A}" srcOrd="0" destOrd="0" presId="urn:microsoft.com/office/officeart/2005/8/layout/pList2"/>
    <dgm:cxn modelId="{48FD9F82-E3DC-40AA-B4B9-43E90E3D2678}" type="presOf" srcId="{C66D1E5A-5B96-45CF-81CA-69574A1ADCC0}" destId="{8EFBA2FA-1341-4480-9A88-D0F499D658AD}" srcOrd="0" destOrd="0" presId="urn:microsoft.com/office/officeart/2005/8/layout/pList2"/>
    <dgm:cxn modelId="{42C7AC8C-CD95-43F0-A7B3-3D4197E29CD7}" srcId="{2E2F1A66-BC51-4872-83C4-6D9939DEA413}" destId="{53000786-25C2-4045-8248-1A96B07A2E31}" srcOrd="1" destOrd="0" parTransId="{A5EB0740-72B9-4EE7-AC09-777571DA7389}" sibTransId="{3D7B8917-1435-4113-BCBE-36DAA45D56AC}"/>
    <dgm:cxn modelId="{2F013AB3-6614-4D48-A92C-7E111CCDE3A8}" type="presOf" srcId="{DEB82F15-55CB-47E5-8DA5-4D50BE993500}" destId="{F1950F1C-DA12-47D0-B6A8-6D4083671B85}" srcOrd="0" destOrd="0" presId="urn:microsoft.com/office/officeart/2005/8/layout/pList2"/>
    <dgm:cxn modelId="{B4642FB5-6E2F-497C-9A98-12A06E86E2E3}" type="presOf" srcId="{4F976022-B3B1-4B81-B6FF-95F6961D097B}" destId="{616C3007-EC34-418D-8856-FB43405F9E5E}" srcOrd="0" destOrd="0" presId="urn:microsoft.com/office/officeart/2005/8/layout/pList2"/>
    <dgm:cxn modelId="{22F8F5B9-FA41-4431-8144-CC583D883FB6}" type="presOf" srcId="{3D7B8917-1435-4113-BCBE-36DAA45D56AC}" destId="{B619BE6A-0F7B-45ED-BA30-41CC0E5C8924}" srcOrd="0" destOrd="0" presId="urn:microsoft.com/office/officeart/2005/8/layout/pList2"/>
    <dgm:cxn modelId="{C441DDCC-90D8-48A2-AB2F-51FE2575EF05}" type="presOf" srcId="{74B3678E-E109-49AF-8F1A-CAE9DF96F522}" destId="{3B92858E-3875-49FF-8719-13806CFBFA46}" srcOrd="0" destOrd="0" presId="urn:microsoft.com/office/officeart/2005/8/layout/pList2"/>
    <dgm:cxn modelId="{16B55F72-A929-4F17-B46B-F375A406ADBA}" type="presParOf" srcId="{2880EBD8-7603-493F-A6A6-81ADCCB39BC0}" destId="{FF56F2C0-C18A-4A44-B580-78587B639CD6}" srcOrd="0" destOrd="0" presId="urn:microsoft.com/office/officeart/2005/8/layout/pList2"/>
    <dgm:cxn modelId="{15111FEE-03B5-49C8-9F6B-8B484EA5B5A2}" type="presParOf" srcId="{2880EBD8-7603-493F-A6A6-81ADCCB39BC0}" destId="{D9F9C827-A50C-4985-9833-718C24CED3DC}" srcOrd="1" destOrd="0" presId="urn:microsoft.com/office/officeart/2005/8/layout/pList2"/>
    <dgm:cxn modelId="{46B9F17F-508C-4A8F-A7DF-2FE1F76D2F10}" type="presParOf" srcId="{D9F9C827-A50C-4985-9833-718C24CED3DC}" destId="{9F488EDA-E535-4728-8DFD-9A44EAABE4FE}" srcOrd="0" destOrd="0" presId="urn:microsoft.com/office/officeart/2005/8/layout/pList2"/>
    <dgm:cxn modelId="{E920E2C0-7F69-46A8-82BF-D7339E4D61FD}" type="presParOf" srcId="{9F488EDA-E535-4728-8DFD-9A44EAABE4FE}" destId="{616C3007-EC34-418D-8856-FB43405F9E5E}" srcOrd="0" destOrd="0" presId="urn:microsoft.com/office/officeart/2005/8/layout/pList2"/>
    <dgm:cxn modelId="{3ACC1AD5-F50C-4A09-A69B-6E7801660F92}" type="presParOf" srcId="{9F488EDA-E535-4728-8DFD-9A44EAABE4FE}" destId="{98B724F1-C0EE-4DC9-8F23-E870A52A9493}" srcOrd="1" destOrd="0" presId="urn:microsoft.com/office/officeart/2005/8/layout/pList2"/>
    <dgm:cxn modelId="{5102C384-6282-4678-977B-0D4498353DFA}" type="presParOf" srcId="{9F488EDA-E535-4728-8DFD-9A44EAABE4FE}" destId="{6643A256-CBBA-496D-A10B-F5459BF1A558}" srcOrd="2" destOrd="0" presId="urn:microsoft.com/office/officeart/2005/8/layout/pList2"/>
    <dgm:cxn modelId="{E51FBB8E-EEB0-46A2-9C90-E52B9EEA4304}" type="presParOf" srcId="{D9F9C827-A50C-4985-9833-718C24CED3DC}" destId="{8EFBA2FA-1341-4480-9A88-D0F499D658AD}" srcOrd="1" destOrd="0" presId="urn:microsoft.com/office/officeart/2005/8/layout/pList2"/>
    <dgm:cxn modelId="{B79CC9B0-A1BA-4420-BA34-FB20E14A1648}" type="presParOf" srcId="{D9F9C827-A50C-4985-9833-718C24CED3DC}" destId="{E96FF97A-7595-4295-90AB-A70E47EDFD46}" srcOrd="2" destOrd="0" presId="urn:microsoft.com/office/officeart/2005/8/layout/pList2"/>
    <dgm:cxn modelId="{051E3C0A-D610-488A-A090-BB32CDBBDCCD}" type="presParOf" srcId="{E96FF97A-7595-4295-90AB-A70E47EDFD46}" destId="{888BAF26-ABF8-41F7-8D85-BCCBCB518E4A}" srcOrd="0" destOrd="0" presId="urn:microsoft.com/office/officeart/2005/8/layout/pList2"/>
    <dgm:cxn modelId="{5DFE33A1-EA4D-4A2C-9282-337F0A7F1157}" type="presParOf" srcId="{E96FF97A-7595-4295-90AB-A70E47EDFD46}" destId="{D17BD54B-2621-439C-90B5-89026CE4491F}" srcOrd="1" destOrd="0" presId="urn:microsoft.com/office/officeart/2005/8/layout/pList2"/>
    <dgm:cxn modelId="{202167D3-8222-43D8-8B5D-B0C1E1C1E91A}" type="presParOf" srcId="{E96FF97A-7595-4295-90AB-A70E47EDFD46}" destId="{6152BFE9-D190-400E-AB17-97151A437CE9}" srcOrd="2" destOrd="0" presId="urn:microsoft.com/office/officeart/2005/8/layout/pList2"/>
    <dgm:cxn modelId="{13CBF9A1-0F0C-4A0E-BD3E-C830E8B7E807}" type="presParOf" srcId="{D9F9C827-A50C-4985-9833-718C24CED3DC}" destId="{B619BE6A-0F7B-45ED-BA30-41CC0E5C8924}" srcOrd="3" destOrd="0" presId="urn:microsoft.com/office/officeart/2005/8/layout/pList2"/>
    <dgm:cxn modelId="{ED4DF9C8-822F-46C3-B3EF-4B5204EF533D}" type="presParOf" srcId="{D9F9C827-A50C-4985-9833-718C24CED3DC}" destId="{DC1F0572-E0F0-4B3B-886D-0CE428246DE2}" srcOrd="4" destOrd="0" presId="urn:microsoft.com/office/officeart/2005/8/layout/pList2"/>
    <dgm:cxn modelId="{C866ECF8-76F6-4482-AE39-2A4E5992D436}" type="presParOf" srcId="{DC1F0572-E0F0-4B3B-886D-0CE428246DE2}" destId="{3B92858E-3875-49FF-8719-13806CFBFA46}" srcOrd="0" destOrd="0" presId="urn:microsoft.com/office/officeart/2005/8/layout/pList2"/>
    <dgm:cxn modelId="{307A4DE0-D29B-45E4-9E0C-EF416F7E6138}" type="presParOf" srcId="{DC1F0572-E0F0-4B3B-886D-0CE428246DE2}" destId="{B508ED2F-FBAC-49D0-A3E5-07F7CEFC4CC4}" srcOrd="1" destOrd="0" presId="urn:microsoft.com/office/officeart/2005/8/layout/pList2"/>
    <dgm:cxn modelId="{F9BCFA8E-1CA8-4E42-90D0-0C75E14399C7}" type="presParOf" srcId="{DC1F0572-E0F0-4B3B-886D-0CE428246DE2}" destId="{804A343F-5A51-4405-BE05-BDFE063E0B8C}" srcOrd="2" destOrd="0" presId="urn:microsoft.com/office/officeart/2005/8/layout/pList2"/>
    <dgm:cxn modelId="{60E414D3-8805-4A22-AAD1-3D1DDFCCA9D6}" type="presParOf" srcId="{D9F9C827-A50C-4985-9833-718C24CED3DC}" destId="{F1950F1C-DA12-47D0-B6A8-6D4083671B85}" srcOrd="5" destOrd="0" presId="urn:microsoft.com/office/officeart/2005/8/layout/pList2"/>
    <dgm:cxn modelId="{1659DA36-B319-4364-8EB8-C6D3E796BADC}" type="presParOf" srcId="{D9F9C827-A50C-4985-9833-718C24CED3DC}" destId="{564ECCC1-26B7-40EB-B18A-20805833688B}" srcOrd="6" destOrd="0" presId="urn:microsoft.com/office/officeart/2005/8/layout/pList2"/>
    <dgm:cxn modelId="{93865061-0096-4BE2-A080-04CE6B251085}" type="presParOf" srcId="{564ECCC1-26B7-40EB-B18A-20805833688B}" destId="{6EC8418D-FA3D-4BAD-B232-A41067558CD1}" srcOrd="0" destOrd="0" presId="urn:microsoft.com/office/officeart/2005/8/layout/pList2"/>
    <dgm:cxn modelId="{BABC7740-19E4-48FF-880F-61EC7846473A}" type="presParOf" srcId="{564ECCC1-26B7-40EB-B18A-20805833688B}" destId="{074663D4-7F20-4338-A8C9-E642973E941B}" srcOrd="1" destOrd="0" presId="urn:microsoft.com/office/officeart/2005/8/layout/pList2"/>
    <dgm:cxn modelId="{53824588-B4EA-460F-B37B-4E047918802F}" type="presParOf" srcId="{564ECCC1-26B7-40EB-B18A-20805833688B}" destId="{D3D2203A-5A1A-4B8B-ACCC-05DB803C2BA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515336-7DEB-4777-88C8-CBA6B5F5F15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9FB9F851-78EC-4F44-ABBD-86E3E4183DF5}">
      <dgm:prSet phldrT="[Tekst]"/>
      <dgm:spPr/>
      <dgm:t>
        <a:bodyPr/>
        <a:lstStyle/>
        <a:p>
          <a:r>
            <a:rPr lang="hr-HR" b="1" dirty="0">
              <a:solidFill>
                <a:srgbClr val="DA0000"/>
              </a:solidFill>
            </a:rPr>
            <a:t>Fizičko zdravlje</a:t>
          </a:r>
          <a:r>
            <a:rPr lang="hr-HR" dirty="0"/>
            <a:t>: odsustvo bolesti i iznemoglosti, primjereno fiziološko funkcioniranje organizma, </a:t>
          </a:r>
          <a:r>
            <a:rPr lang="hr-HR" b="0" i="0" dirty="0"/>
            <a:t>dobro zdravlje tijela, koje je zdravo zbog </a:t>
          </a:r>
          <a:r>
            <a:rPr lang="hr-HR" b="1" i="0" dirty="0"/>
            <a:t>redovite tjelesne aktivnosti</a:t>
          </a:r>
          <a:r>
            <a:rPr lang="hr-HR" b="0" i="0" dirty="0"/>
            <a:t>, </a:t>
          </a:r>
          <a:r>
            <a:rPr lang="hr-HR" b="1" i="0" dirty="0"/>
            <a:t>dobre prehrane</a:t>
          </a:r>
          <a:r>
            <a:rPr lang="hr-HR" b="0" i="0" dirty="0"/>
            <a:t> i </a:t>
          </a:r>
          <a:r>
            <a:rPr lang="hr-HR" b="1" i="0" dirty="0"/>
            <a:t>adekvatnog odmora</a:t>
          </a:r>
          <a:endParaRPr lang="hr-HR" dirty="0"/>
        </a:p>
      </dgm:t>
    </dgm:pt>
    <dgm:pt modelId="{64FEB66D-59F5-4431-8A3F-376184F45D0D}" type="parTrans" cxnId="{000718D3-3465-427E-BD9A-DEEA0BA76E0C}">
      <dgm:prSet/>
      <dgm:spPr/>
      <dgm:t>
        <a:bodyPr/>
        <a:lstStyle/>
        <a:p>
          <a:endParaRPr lang="hr-HR"/>
        </a:p>
      </dgm:t>
    </dgm:pt>
    <dgm:pt modelId="{75ED4AB3-6439-4DB8-8DDB-3BB9CD3A38C2}" type="sibTrans" cxnId="{000718D3-3465-427E-BD9A-DEEA0BA76E0C}">
      <dgm:prSet/>
      <dgm:spPr/>
      <dgm:t>
        <a:bodyPr/>
        <a:lstStyle/>
        <a:p>
          <a:endParaRPr lang="hr-HR"/>
        </a:p>
      </dgm:t>
    </dgm:pt>
    <dgm:pt modelId="{1CD0B367-7A74-4BA8-8023-15065BE14112}">
      <dgm:prSet phldrT="[Tekst]"/>
      <dgm:spPr/>
      <dgm:t>
        <a:bodyPr/>
        <a:lstStyle/>
        <a:p>
          <a:r>
            <a:rPr lang="hr-HR" b="1" i="0" dirty="0">
              <a:solidFill>
                <a:srgbClr val="DA0000"/>
              </a:solidFill>
            </a:rPr>
            <a:t>Mentalno zdravlje</a:t>
          </a:r>
          <a:r>
            <a:rPr lang="hr-HR" b="1" i="0" dirty="0"/>
            <a:t>: </a:t>
          </a:r>
          <a:r>
            <a:rPr lang="hr-HR" b="0" i="0" dirty="0"/>
            <a:t>je </a:t>
          </a:r>
          <a:r>
            <a:rPr lang="hr-HR" b="0" i="1" dirty="0"/>
            <a:t>„stanje blagostanja u kojem pojedinac ostvaruje sposobnosti, može se nositi s normalnim stresovima života, može raditi produktivno i plodonosno, te je u mogućnosti dati doprinos svojoj zajednici”</a:t>
          </a:r>
          <a:r>
            <a:rPr lang="hr-HR" dirty="0"/>
            <a:t> </a:t>
          </a:r>
        </a:p>
      </dgm:t>
    </dgm:pt>
    <dgm:pt modelId="{79AD78E8-A532-42CD-A570-E95EBC6A31E1}" type="parTrans" cxnId="{BBA57127-C258-4EDD-89EC-81B72018ECC3}">
      <dgm:prSet/>
      <dgm:spPr/>
      <dgm:t>
        <a:bodyPr/>
        <a:lstStyle/>
        <a:p>
          <a:endParaRPr lang="hr-HR"/>
        </a:p>
      </dgm:t>
    </dgm:pt>
    <dgm:pt modelId="{F5B5D7DE-0E78-4FCD-B4F9-D23B4D506ECA}" type="sibTrans" cxnId="{BBA57127-C258-4EDD-89EC-81B72018ECC3}">
      <dgm:prSet/>
      <dgm:spPr/>
      <dgm:t>
        <a:bodyPr/>
        <a:lstStyle/>
        <a:p>
          <a:endParaRPr lang="hr-HR"/>
        </a:p>
      </dgm:t>
    </dgm:pt>
    <dgm:pt modelId="{831E8A03-1A4F-43EA-84DC-67299D9B758B}">
      <dgm:prSet phldrT="[Tekst]"/>
      <dgm:spPr/>
      <dgm:t>
        <a:bodyPr/>
        <a:lstStyle/>
        <a:p>
          <a:r>
            <a:rPr lang="hr-HR" b="1" dirty="0">
              <a:solidFill>
                <a:srgbClr val="DA0000"/>
              </a:solidFill>
            </a:rPr>
            <a:t>Socijalno zdravlje:</a:t>
          </a:r>
          <a:r>
            <a:rPr lang="hr-HR" dirty="0">
              <a:solidFill>
                <a:srgbClr val="DA0000"/>
              </a:solidFill>
            </a:rPr>
            <a:t> </a:t>
          </a:r>
          <a:r>
            <a:rPr lang="hr-HR" dirty="0"/>
            <a:t>mogućnost normalne interakcije s drugim ljudima u društvenom okruženju, ispunjenje društvene uloge, materijalna sigurnost i mir  </a:t>
          </a:r>
        </a:p>
      </dgm:t>
    </dgm:pt>
    <dgm:pt modelId="{6F4361F7-A027-4D2A-A538-0E690913814F}" type="parTrans" cxnId="{4272AD41-42FD-412F-AF4F-3800603000BA}">
      <dgm:prSet/>
      <dgm:spPr/>
      <dgm:t>
        <a:bodyPr/>
        <a:lstStyle/>
        <a:p>
          <a:endParaRPr lang="hr-HR"/>
        </a:p>
      </dgm:t>
    </dgm:pt>
    <dgm:pt modelId="{F085B383-E043-46BC-886C-240CD3376E71}" type="sibTrans" cxnId="{4272AD41-42FD-412F-AF4F-3800603000BA}">
      <dgm:prSet/>
      <dgm:spPr/>
      <dgm:t>
        <a:bodyPr/>
        <a:lstStyle/>
        <a:p>
          <a:endParaRPr lang="hr-HR"/>
        </a:p>
      </dgm:t>
    </dgm:pt>
    <dgm:pt modelId="{F011A8D3-DE9C-4781-A0EF-C883DBF9C54F}" type="pres">
      <dgm:prSet presAssocID="{5F515336-7DEB-4777-88C8-CBA6B5F5F15B}" presName="vert0" presStyleCnt="0">
        <dgm:presLayoutVars>
          <dgm:dir/>
          <dgm:animOne val="branch"/>
          <dgm:animLvl val="lvl"/>
        </dgm:presLayoutVars>
      </dgm:prSet>
      <dgm:spPr/>
    </dgm:pt>
    <dgm:pt modelId="{220ABAE0-C62D-4513-A269-FD8D338D74DE}" type="pres">
      <dgm:prSet presAssocID="{9FB9F851-78EC-4F44-ABBD-86E3E4183DF5}" presName="thickLine" presStyleLbl="alignNode1" presStyleIdx="0" presStyleCnt="3"/>
      <dgm:spPr/>
    </dgm:pt>
    <dgm:pt modelId="{919FDE8E-50D6-49F5-B3D0-90A9F85B9D18}" type="pres">
      <dgm:prSet presAssocID="{9FB9F851-78EC-4F44-ABBD-86E3E4183DF5}" presName="horz1" presStyleCnt="0"/>
      <dgm:spPr/>
    </dgm:pt>
    <dgm:pt modelId="{056C7532-EBF5-4573-BCF4-1901FFE9A180}" type="pres">
      <dgm:prSet presAssocID="{9FB9F851-78EC-4F44-ABBD-86E3E4183DF5}" presName="tx1" presStyleLbl="revTx" presStyleIdx="0" presStyleCnt="3"/>
      <dgm:spPr/>
    </dgm:pt>
    <dgm:pt modelId="{5933CC3E-A7D6-4609-8DF0-C416CD8DE50D}" type="pres">
      <dgm:prSet presAssocID="{9FB9F851-78EC-4F44-ABBD-86E3E4183DF5}" presName="vert1" presStyleCnt="0"/>
      <dgm:spPr/>
    </dgm:pt>
    <dgm:pt modelId="{11B45538-42C7-4A85-82CE-8D4017FB64A2}" type="pres">
      <dgm:prSet presAssocID="{1CD0B367-7A74-4BA8-8023-15065BE14112}" presName="thickLine" presStyleLbl="alignNode1" presStyleIdx="1" presStyleCnt="3"/>
      <dgm:spPr/>
    </dgm:pt>
    <dgm:pt modelId="{802F5366-DA51-4D59-BFD7-E9C095E1F8D9}" type="pres">
      <dgm:prSet presAssocID="{1CD0B367-7A74-4BA8-8023-15065BE14112}" presName="horz1" presStyleCnt="0"/>
      <dgm:spPr/>
    </dgm:pt>
    <dgm:pt modelId="{4D3464A4-C42A-4A54-9B43-19E88DA26F58}" type="pres">
      <dgm:prSet presAssocID="{1CD0B367-7A74-4BA8-8023-15065BE14112}" presName="tx1" presStyleLbl="revTx" presStyleIdx="1" presStyleCnt="3"/>
      <dgm:spPr/>
    </dgm:pt>
    <dgm:pt modelId="{F2816732-2B9D-4F82-B54C-DCF38007C04F}" type="pres">
      <dgm:prSet presAssocID="{1CD0B367-7A74-4BA8-8023-15065BE14112}" presName="vert1" presStyleCnt="0"/>
      <dgm:spPr/>
    </dgm:pt>
    <dgm:pt modelId="{B926BF4A-4BCF-44A6-85E1-E76658A71B37}" type="pres">
      <dgm:prSet presAssocID="{831E8A03-1A4F-43EA-84DC-67299D9B758B}" presName="thickLine" presStyleLbl="alignNode1" presStyleIdx="2" presStyleCnt="3"/>
      <dgm:spPr/>
    </dgm:pt>
    <dgm:pt modelId="{28BCE788-3ED4-4968-9BE4-9C20AA00F634}" type="pres">
      <dgm:prSet presAssocID="{831E8A03-1A4F-43EA-84DC-67299D9B758B}" presName="horz1" presStyleCnt="0"/>
      <dgm:spPr/>
    </dgm:pt>
    <dgm:pt modelId="{3FB8D086-71C0-429A-A3A3-0095EB6365FB}" type="pres">
      <dgm:prSet presAssocID="{831E8A03-1A4F-43EA-84DC-67299D9B758B}" presName="tx1" presStyleLbl="revTx" presStyleIdx="2" presStyleCnt="3"/>
      <dgm:spPr/>
    </dgm:pt>
    <dgm:pt modelId="{088B608A-B3C5-40EC-A1DB-CA3C58EB7C68}" type="pres">
      <dgm:prSet presAssocID="{831E8A03-1A4F-43EA-84DC-67299D9B758B}" presName="vert1" presStyleCnt="0"/>
      <dgm:spPr/>
    </dgm:pt>
  </dgm:ptLst>
  <dgm:cxnLst>
    <dgm:cxn modelId="{BBA57127-C258-4EDD-89EC-81B72018ECC3}" srcId="{5F515336-7DEB-4777-88C8-CBA6B5F5F15B}" destId="{1CD0B367-7A74-4BA8-8023-15065BE14112}" srcOrd="1" destOrd="0" parTransId="{79AD78E8-A532-42CD-A570-E95EBC6A31E1}" sibTransId="{F5B5D7DE-0E78-4FCD-B4F9-D23B4D506ECA}"/>
    <dgm:cxn modelId="{4272AD41-42FD-412F-AF4F-3800603000BA}" srcId="{5F515336-7DEB-4777-88C8-CBA6B5F5F15B}" destId="{831E8A03-1A4F-43EA-84DC-67299D9B758B}" srcOrd="2" destOrd="0" parTransId="{6F4361F7-A027-4D2A-A538-0E690913814F}" sibTransId="{F085B383-E043-46BC-886C-240CD3376E71}"/>
    <dgm:cxn modelId="{AE23B3AA-FB4F-46DF-9867-951FFA9B43D9}" type="presOf" srcId="{9FB9F851-78EC-4F44-ABBD-86E3E4183DF5}" destId="{056C7532-EBF5-4573-BCF4-1901FFE9A180}" srcOrd="0" destOrd="0" presId="urn:microsoft.com/office/officeart/2008/layout/LinedList"/>
    <dgm:cxn modelId="{123AA3D0-59DB-4556-AA74-F1C104758273}" type="presOf" srcId="{5F515336-7DEB-4777-88C8-CBA6B5F5F15B}" destId="{F011A8D3-DE9C-4781-A0EF-C883DBF9C54F}" srcOrd="0" destOrd="0" presId="urn:microsoft.com/office/officeart/2008/layout/LinedList"/>
    <dgm:cxn modelId="{000718D3-3465-427E-BD9A-DEEA0BA76E0C}" srcId="{5F515336-7DEB-4777-88C8-CBA6B5F5F15B}" destId="{9FB9F851-78EC-4F44-ABBD-86E3E4183DF5}" srcOrd="0" destOrd="0" parTransId="{64FEB66D-59F5-4431-8A3F-376184F45D0D}" sibTransId="{75ED4AB3-6439-4DB8-8DDB-3BB9CD3A38C2}"/>
    <dgm:cxn modelId="{FCDA3EDA-629D-42F2-A648-8658CCC7CF1D}" type="presOf" srcId="{831E8A03-1A4F-43EA-84DC-67299D9B758B}" destId="{3FB8D086-71C0-429A-A3A3-0095EB6365FB}" srcOrd="0" destOrd="0" presId="urn:microsoft.com/office/officeart/2008/layout/LinedList"/>
    <dgm:cxn modelId="{1EA643EE-47EA-4C57-8956-999F08372FEC}" type="presOf" srcId="{1CD0B367-7A74-4BA8-8023-15065BE14112}" destId="{4D3464A4-C42A-4A54-9B43-19E88DA26F58}" srcOrd="0" destOrd="0" presId="urn:microsoft.com/office/officeart/2008/layout/LinedList"/>
    <dgm:cxn modelId="{7EEE6328-42FE-4753-9A9E-60737BC9842C}" type="presParOf" srcId="{F011A8D3-DE9C-4781-A0EF-C883DBF9C54F}" destId="{220ABAE0-C62D-4513-A269-FD8D338D74DE}" srcOrd="0" destOrd="0" presId="urn:microsoft.com/office/officeart/2008/layout/LinedList"/>
    <dgm:cxn modelId="{B444FD8B-5345-44D6-85C6-6D367A6E6528}" type="presParOf" srcId="{F011A8D3-DE9C-4781-A0EF-C883DBF9C54F}" destId="{919FDE8E-50D6-49F5-B3D0-90A9F85B9D18}" srcOrd="1" destOrd="0" presId="urn:microsoft.com/office/officeart/2008/layout/LinedList"/>
    <dgm:cxn modelId="{B7F2998C-46A0-4634-B661-829764F1B9DE}" type="presParOf" srcId="{919FDE8E-50D6-49F5-B3D0-90A9F85B9D18}" destId="{056C7532-EBF5-4573-BCF4-1901FFE9A180}" srcOrd="0" destOrd="0" presId="urn:microsoft.com/office/officeart/2008/layout/LinedList"/>
    <dgm:cxn modelId="{A8642F2F-7ED4-4FEE-AC16-0C4D53D34934}" type="presParOf" srcId="{919FDE8E-50D6-49F5-B3D0-90A9F85B9D18}" destId="{5933CC3E-A7D6-4609-8DF0-C416CD8DE50D}" srcOrd="1" destOrd="0" presId="urn:microsoft.com/office/officeart/2008/layout/LinedList"/>
    <dgm:cxn modelId="{7F4937E2-1A64-4A06-BA05-10400E037429}" type="presParOf" srcId="{F011A8D3-DE9C-4781-A0EF-C883DBF9C54F}" destId="{11B45538-42C7-4A85-82CE-8D4017FB64A2}" srcOrd="2" destOrd="0" presId="urn:microsoft.com/office/officeart/2008/layout/LinedList"/>
    <dgm:cxn modelId="{87C2B6D2-2FA3-478B-84E3-063FA6EF50D7}" type="presParOf" srcId="{F011A8D3-DE9C-4781-A0EF-C883DBF9C54F}" destId="{802F5366-DA51-4D59-BFD7-E9C095E1F8D9}" srcOrd="3" destOrd="0" presId="urn:microsoft.com/office/officeart/2008/layout/LinedList"/>
    <dgm:cxn modelId="{AB28E4A8-DC40-4FF4-92D8-770D339586A7}" type="presParOf" srcId="{802F5366-DA51-4D59-BFD7-E9C095E1F8D9}" destId="{4D3464A4-C42A-4A54-9B43-19E88DA26F58}" srcOrd="0" destOrd="0" presId="urn:microsoft.com/office/officeart/2008/layout/LinedList"/>
    <dgm:cxn modelId="{649D7507-62CE-4207-8D1E-6DD6DFC2CDF4}" type="presParOf" srcId="{802F5366-DA51-4D59-BFD7-E9C095E1F8D9}" destId="{F2816732-2B9D-4F82-B54C-DCF38007C04F}" srcOrd="1" destOrd="0" presId="urn:microsoft.com/office/officeart/2008/layout/LinedList"/>
    <dgm:cxn modelId="{C552E10D-22DC-48A7-A1E0-999AF7792A40}" type="presParOf" srcId="{F011A8D3-DE9C-4781-A0EF-C883DBF9C54F}" destId="{B926BF4A-4BCF-44A6-85E1-E76658A71B37}" srcOrd="4" destOrd="0" presId="urn:microsoft.com/office/officeart/2008/layout/LinedList"/>
    <dgm:cxn modelId="{AB6A12E1-518E-47D2-8ABE-A47AC0AB4AAA}" type="presParOf" srcId="{F011A8D3-DE9C-4781-A0EF-C883DBF9C54F}" destId="{28BCE788-3ED4-4968-9BE4-9C20AA00F634}" srcOrd="5" destOrd="0" presId="urn:microsoft.com/office/officeart/2008/layout/LinedList"/>
    <dgm:cxn modelId="{9B69DEE2-2E78-4355-9D63-7569D18620B2}" type="presParOf" srcId="{28BCE788-3ED4-4968-9BE4-9C20AA00F634}" destId="{3FB8D086-71C0-429A-A3A3-0095EB6365FB}" srcOrd="0" destOrd="0" presId="urn:microsoft.com/office/officeart/2008/layout/LinedList"/>
    <dgm:cxn modelId="{9C57B175-EA7C-44C2-8813-208E33F5ADC9}" type="presParOf" srcId="{28BCE788-3ED4-4968-9BE4-9C20AA00F634}" destId="{088B608A-B3C5-40EC-A1DB-CA3C58EB7C6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227B01-B377-4B4A-8EEB-7395F7D6237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E9D7D5A-EAB1-4C8E-8595-02BB679DD683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označava sve postupke kojima se bolest sprječava, odnosno onemogućava</a:t>
          </a:r>
          <a:r>
            <a:rPr lang="hr-HR">
              <a:solidFill>
                <a:srgbClr val="002060"/>
              </a:solidFill>
            </a:rPr>
            <a:t> (planiranje mjera prije pojave bolesti)</a:t>
          </a:r>
          <a:endParaRPr lang="hr-HR" dirty="0">
            <a:solidFill>
              <a:srgbClr val="002060"/>
            </a:solidFill>
          </a:endParaRPr>
        </a:p>
      </dgm:t>
    </dgm:pt>
    <dgm:pt modelId="{1A089E3E-CA8F-48DD-AC5A-8D97BF74B1C7}" type="parTrans" cxnId="{AF0E6F05-E69A-471D-8066-B7C3C3AB4DF2}">
      <dgm:prSet/>
      <dgm:spPr/>
      <dgm:t>
        <a:bodyPr/>
        <a:lstStyle/>
        <a:p>
          <a:endParaRPr lang="hr-HR"/>
        </a:p>
      </dgm:t>
    </dgm:pt>
    <dgm:pt modelId="{6B2AE568-B847-4F5B-BA09-24D91D327726}" type="sibTrans" cxnId="{AF0E6F05-E69A-471D-8066-B7C3C3AB4DF2}">
      <dgm:prSet/>
      <dgm:spPr/>
      <dgm:t>
        <a:bodyPr/>
        <a:lstStyle/>
        <a:p>
          <a:endParaRPr lang="hr-HR"/>
        </a:p>
      </dgm:t>
    </dgm:pt>
    <dgm:pt modelId="{3B828E25-DC51-47EA-BBA6-579777DF5BE5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Stara narodna izreka </a:t>
          </a:r>
          <a:r>
            <a:rPr lang="en-US" b="1">
              <a:solidFill>
                <a:srgbClr val="002060"/>
              </a:solidFill>
            </a:rPr>
            <a:t>„Bolje spriječiti, nego liječiti!“</a:t>
          </a:r>
          <a:r>
            <a:rPr lang="en-US">
              <a:solidFill>
                <a:srgbClr val="002060"/>
              </a:solidFill>
            </a:rPr>
            <a:t> najbolje opisuje važnost prevencije bolesti</a:t>
          </a:r>
          <a:endParaRPr lang="hr-HR" dirty="0">
            <a:solidFill>
              <a:srgbClr val="002060"/>
            </a:solidFill>
          </a:endParaRPr>
        </a:p>
      </dgm:t>
    </dgm:pt>
    <dgm:pt modelId="{4F688839-4842-40D9-B1C0-676D0BBA035E}" type="parTrans" cxnId="{2DE8BD88-A766-4CF1-8743-001F750BAEAD}">
      <dgm:prSet/>
      <dgm:spPr/>
      <dgm:t>
        <a:bodyPr/>
        <a:lstStyle/>
        <a:p>
          <a:endParaRPr lang="hr-HR"/>
        </a:p>
      </dgm:t>
    </dgm:pt>
    <dgm:pt modelId="{388D3D4E-9169-4685-A7D1-58A9CCF63F1A}" type="sibTrans" cxnId="{2DE8BD88-A766-4CF1-8743-001F750BAEAD}">
      <dgm:prSet/>
      <dgm:spPr/>
      <dgm:t>
        <a:bodyPr/>
        <a:lstStyle/>
        <a:p>
          <a:endParaRPr lang="hr-HR"/>
        </a:p>
      </dgm:t>
    </dgm:pt>
    <dgm:pt modelId="{76843052-546E-4966-B070-9FF22C677BC7}">
      <dgm:prSet custT="1"/>
      <dgm:spPr/>
      <dgm:t>
        <a:bodyPr/>
        <a:lstStyle/>
        <a:p>
          <a:r>
            <a:rPr lang="en-US" sz="4000" b="1" i="0" dirty="0" err="1">
              <a:solidFill>
                <a:srgbClr val="DA0000"/>
              </a:solidFill>
            </a:rPr>
            <a:t>Cilj</a:t>
          </a:r>
          <a:r>
            <a:rPr lang="hr-HR" sz="4000" b="1" i="0" dirty="0">
              <a:solidFill>
                <a:srgbClr val="DA0000"/>
              </a:solidFill>
            </a:rPr>
            <a:t> </a:t>
          </a:r>
          <a:r>
            <a:rPr lang="en-US" sz="4000" b="1" i="0" dirty="0" err="1">
              <a:solidFill>
                <a:srgbClr val="DA0000"/>
              </a:solidFill>
            </a:rPr>
            <a:t>preventivne</a:t>
          </a:r>
          <a:r>
            <a:rPr lang="en-US" sz="4000" b="1" i="0" dirty="0">
              <a:solidFill>
                <a:srgbClr val="DA0000"/>
              </a:solidFill>
            </a:rPr>
            <a:t> medicine</a:t>
          </a:r>
          <a:r>
            <a:rPr lang="hr-HR" sz="4000" b="1" i="0" dirty="0">
              <a:solidFill>
                <a:srgbClr val="DA0000"/>
              </a:solidFill>
            </a:rPr>
            <a:t> je:</a:t>
          </a:r>
          <a:r>
            <a:rPr lang="en-US" sz="4000" b="1" i="1" dirty="0">
              <a:solidFill>
                <a:srgbClr val="DA0000"/>
              </a:solidFill>
            </a:rPr>
            <a:t> </a:t>
          </a:r>
          <a:endParaRPr lang="hr-HR" sz="4000" b="1" i="1" dirty="0">
            <a:solidFill>
              <a:srgbClr val="DA0000"/>
            </a:solidFill>
          </a:endParaRPr>
        </a:p>
      </dgm:t>
    </dgm:pt>
    <dgm:pt modelId="{A35BC58C-A072-4CC3-B2B9-EF05212175BE}" type="parTrans" cxnId="{EC95D49F-C3CD-4503-9A87-09F79196D42B}">
      <dgm:prSet/>
      <dgm:spPr/>
      <dgm:t>
        <a:bodyPr/>
        <a:lstStyle/>
        <a:p>
          <a:endParaRPr lang="hr-HR"/>
        </a:p>
      </dgm:t>
    </dgm:pt>
    <dgm:pt modelId="{8AB86CB9-A9CD-4FC3-854C-45038CD812F5}" type="sibTrans" cxnId="{EC95D49F-C3CD-4503-9A87-09F79196D42B}">
      <dgm:prSet/>
      <dgm:spPr/>
      <dgm:t>
        <a:bodyPr/>
        <a:lstStyle/>
        <a:p>
          <a:endParaRPr lang="hr-HR"/>
        </a:p>
      </dgm:t>
    </dgm:pt>
    <dgm:pt modelId="{515DCD70-2415-49E8-8C4D-1422F3031C16}">
      <dgm:prSet/>
      <dgm:spPr/>
      <dgm:t>
        <a:bodyPr/>
        <a:lstStyle/>
        <a:p>
          <a:r>
            <a:rPr lang="en-US" b="1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pravodobno</a:t>
          </a:r>
          <a:r>
            <a:rPr lang="en-US" b="1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prepoznavanje</a:t>
          </a:r>
          <a:r>
            <a:rPr lang="en-US" b="1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bolesti</a:t>
          </a:r>
          <a:r>
            <a:rPr lang="en-US" b="1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b="1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provođenje</a:t>
          </a:r>
          <a:r>
            <a:rPr lang="en-US" b="1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liječenja</a:t>
          </a:r>
          <a:r>
            <a:rPr lang="en-US" b="1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hr-HR" b="1" dirty="0">
            <a:solidFill>
              <a:srgbClr val="DA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dirty="0" err="1">
              <a:solidFill>
                <a:srgbClr val="002060"/>
              </a:solidFill>
            </a:rPr>
            <a:t>kojim</a:t>
          </a:r>
          <a:r>
            <a:rPr lang="en-US" dirty="0">
              <a:solidFill>
                <a:srgbClr val="002060"/>
              </a:solidFill>
            </a:rPr>
            <a:t> se </a:t>
          </a:r>
          <a:r>
            <a:rPr lang="en-US" dirty="0" err="1">
              <a:solidFill>
                <a:srgbClr val="002060"/>
              </a:solidFill>
            </a:rPr>
            <a:t>sprječavaju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smrt</a:t>
          </a:r>
          <a:r>
            <a:rPr lang="en-US" dirty="0">
              <a:solidFill>
                <a:srgbClr val="002060"/>
              </a:solidFill>
            </a:rPr>
            <a:t>, </a:t>
          </a:r>
          <a:r>
            <a:rPr lang="en-US" dirty="0" err="1">
              <a:solidFill>
                <a:srgbClr val="002060"/>
              </a:solidFill>
            </a:rPr>
            <a:t>invaliditet</a:t>
          </a:r>
          <a:r>
            <a:rPr lang="en-US" dirty="0">
              <a:solidFill>
                <a:srgbClr val="002060"/>
              </a:solidFill>
            </a:rPr>
            <a:t>, </a:t>
          </a:r>
          <a:r>
            <a:rPr lang="en-US" dirty="0" err="1">
              <a:solidFill>
                <a:srgbClr val="002060"/>
              </a:solidFill>
            </a:rPr>
            <a:t>oštećenja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i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smanjivanje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kvalitete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života</a:t>
          </a:r>
          <a:endParaRPr lang="en-US" dirty="0">
            <a:solidFill>
              <a:srgbClr val="002060"/>
            </a:solidFill>
          </a:endParaRPr>
        </a:p>
      </dgm:t>
    </dgm:pt>
    <dgm:pt modelId="{C1094309-1BDC-4347-8A45-C50811152AEC}" type="parTrans" cxnId="{799FEEE2-B65C-42EC-81FB-CEF873EAAEAC}">
      <dgm:prSet/>
      <dgm:spPr/>
      <dgm:t>
        <a:bodyPr/>
        <a:lstStyle/>
        <a:p>
          <a:endParaRPr lang="hr-HR"/>
        </a:p>
      </dgm:t>
    </dgm:pt>
    <dgm:pt modelId="{FBE2DB94-70F1-46E1-8ED6-91D969CAD31B}" type="sibTrans" cxnId="{799FEEE2-B65C-42EC-81FB-CEF873EAAEAC}">
      <dgm:prSet/>
      <dgm:spPr/>
      <dgm:t>
        <a:bodyPr/>
        <a:lstStyle/>
        <a:p>
          <a:endParaRPr lang="hr-HR"/>
        </a:p>
      </dgm:t>
    </dgm:pt>
    <dgm:pt modelId="{7ADADD25-FDC4-4044-92C8-F62CBE968FF3}" type="pres">
      <dgm:prSet presAssocID="{FE227B01-B377-4B4A-8EEB-7395F7D62375}" presName="vert0" presStyleCnt="0">
        <dgm:presLayoutVars>
          <dgm:dir/>
          <dgm:animOne val="branch"/>
          <dgm:animLvl val="lvl"/>
        </dgm:presLayoutVars>
      </dgm:prSet>
      <dgm:spPr/>
    </dgm:pt>
    <dgm:pt modelId="{EFF7BB92-5C2D-412A-88E3-333C74E3B719}" type="pres">
      <dgm:prSet presAssocID="{AE9D7D5A-EAB1-4C8E-8595-02BB679DD683}" presName="thickLine" presStyleLbl="alignNode1" presStyleIdx="0" presStyleCnt="4"/>
      <dgm:spPr/>
    </dgm:pt>
    <dgm:pt modelId="{30F581F9-FC1D-48E4-8D5F-130C06E8CD9D}" type="pres">
      <dgm:prSet presAssocID="{AE9D7D5A-EAB1-4C8E-8595-02BB679DD683}" presName="horz1" presStyleCnt="0"/>
      <dgm:spPr/>
    </dgm:pt>
    <dgm:pt modelId="{50AF15E9-D384-4740-BFA7-2BED7F11A555}" type="pres">
      <dgm:prSet presAssocID="{AE9D7D5A-EAB1-4C8E-8595-02BB679DD683}" presName="tx1" presStyleLbl="revTx" presStyleIdx="0" presStyleCnt="4"/>
      <dgm:spPr/>
    </dgm:pt>
    <dgm:pt modelId="{BC2EAD1B-B296-492D-AA99-83D066386E83}" type="pres">
      <dgm:prSet presAssocID="{AE9D7D5A-EAB1-4C8E-8595-02BB679DD683}" presName="vert1" presStyleCnt="0"/>
      <dgm:spPr/>
    </dgm:pt>
    <dgm:pt modelId="{7528087C-D3B7-4D64-BBDB-75DBCEAC2FD2}" type="pres">
      <dgm:prSet presAssocID="{3B828E25-DC51-47EA-BBA6-579777DF5BE5}" presName="thickLine" presStyleLbl="alignNode1" presStyleIdx="1" presStyleCnt="4"/>
      <dgm:spPr/>
    </dgm:pt>
    <dgm:pt modelId="{1DD95D8B-D0D0-48F1-BAE5-E914A7DD1566}" type="pres">
      <dgm:prSet presAssocID="{3B828E25-DC51-47EA-BBA6-579777DF5BE5}" presName="horz1" presStyleCnt="0"/>
      <dgm:spPr/>
    </dgm:pt>
    <dgm:pt modelId="{7C3E116D-4D7B-429C-8314-96C70BE7CEF6}" type="pres">
      <dgm:prSet presAssocID="{3B828E25-DC51-47EA-BBA6-579777DF5BE5}" presName="tx1" presStyleLbl="revTx" presStyleIdx="1" presStyleCnt="4"/>
      <dgm:spPr/>
    </dgm:pt>
    <dgm:pt modelId="{CBB33AFC-73E2-4E6E-94BF-94A355B10C04}" type="pres">
      <dgm:prSet presAssocID="{3B828E25-DC51-47EA-BBA6-579777DF5BE5}" presName="vert1" presStyleCnt="0"/>
      <dgm:spPr/>
    </dgm:pt>
    <dgm:pt modelId="{4C042E31-3BED-40BE-B80D-14BBA3954EEC}" type="pres">
      <dgm:prSet presAssocID="{76843052-546E-4966-B070-9FF22C677BC7}" presName="thickLine" presStyleLbl="alignNode1" presStyleIdx="2" presStyleCnt="4"/>
      <dgm:spPr/>
    </dgm:pt>
    <dgm:pt modelId="{D065C93F-C8CD-4E83-AE1F-F4E6BF0DD1C8}" type="pres">
      <dgm:prSet presAssocID="{76843052-546E-4966-B070-9FF22C677BC7}" presName="horz1" presStyleCnt="0"/>
      <dgm:spPr/>
    </dgm:pt>
    <dgm:pt modelId="{F8FDFED8-AA8A-422B-97CA-5F9EA1E41C33}" type="pres">
      <dgm:prSet presAssocID="{76843052-546E-4966-B070-9FF22C677BC7}" presName="tx1" presStyleLbl="revTx" presStyleIdx="2" presStyleCnt="4"/>
      <dgm:spPr/>
    </dgm:pt>
    <dgm:pt modelId="{5DD9265E-13F4-4BCB-93F3-63CA9B68A757}" type="pres">
      <dgm:prSet presAssocID="{76843052-546E-4966-B070-9FF22C677BC7}" presName="vert1" presStyleCnt="0"/>
      <dgm:spPr/>
    </dgm:pt>
    <dgm:pt modelId="{F53EBC3E-5057-4BCC-A2AE-9E54DF70BD70}" type="pres">
      <dgm:prSet presAssocID="{515DCD70-2415-49E8-8C4D-1422F3031C16}" presName="thickLine" presStyleLbl="alignNode1" presStyleIdx="3" presStyleCnt="4"/>
      <dgm:spPr/>
    </dgm:pt>
    <dgm:pt modelId="{1DD1892D-CD6E-4DBF-B89B-E18D608BD1E6}" type="pres">
      <dgm:prSet presAssocID="{515DCD70-2415-49E8-8C4D-1422F3031C16}" presName="horz1" presStyleCnt="0"/>
      <dgm:spPr/>
    </dgm:pt>
    <dgm:pt modelId="{46AA86EF-35C3-41F6-B650-53F65B46E579}" type="pres">
      <dgm:prSet presAssocID="{515DCD70-2415-49E8-8C4D-1422F3031C16}" presName="tx1" presStyleLbl="revTx" presStyleIdx="3" presStyleCnt="4"/>
      <dgm:spPr/>
    </dgm:pt>
    <dgm:pt modelId="{6BAC2FD4-70B1-456C-8410-95AE47B47CEC}" type="pres">
      <dgm:prSet presAssocID="{515DCD70-2415-49E8-8C4D-1422F3031C16}" presName="vert1" presStyleCnt="0"/>
      <dgm:spPr/>
    </dgm:pt>
  </dgm:ptLst>
  <dgm:cxnLst>
    <dgm:cxn modelId="{AF0E6F05-E69A-471D-8066-B7C3C3AB4DF2}" srcId="{FE227B01-B377-4B4A-8EEB-7395F7D62375}" destId="{AE9D7D5A-EAB1-4C8E-8595-02BB679DD683}" srcOrd="0" destOrd="0" parTransId="{1A089E3E-CA8F-48DD-AC5A-8D97BF74B1C7}" sibTransId="{6B2AE568-B847-4F5B-BA09-24D91D327726}"/>
    <dgm:cxn modelId="{75CD590C-568A-4F17-BDA2-148C6CC044C9}" type="presOf" srcId="{76843052-546E-4966-B070-9FF22C677BC7}" destId="{F8FDFED8-AA8A-422B-97CA-5F9EA1E41C33}" srcOrd="0" destOrd="0" presId="urn:microsoft.com/office/officeart/2008/layout/LinedList"/>
    <dgm:cxn modelId="{39779E2E-73C9-43FC-862D-E45379CE98A1}" type="presOf" srcId="{3B828E25-DC51-47EA-BBA6-579777DF5BE5}" destId="{7C3E116D-4D7B-429C-8314-96C70BE7CEF6}" srcOrd="0" destOrd="0" presId="urn:microsoft.com/office/officeart/2008/layout/LinedList"/>
    <dgm:cxn modelId="{2DE8BD88-A766-4CF1-8743-001F750BAEAD}" srcId="{FE227B01-B377-4B4A-8EEB-7395F7D62375}" destId="{3B828E25-DC51-47EA-BBA6-579777DF5BE5}" srcOrd="1" destOrd="0" parTransId="{4F688839-4842-40D9-B1C0-676D0BBA035E}" sibTransId="{388D3D4E-9169-4685-A7D1-58A9CCF63F1A}"/>
    <dgm:cxn modelId="{EC95D49F-C3CD-4503-9A87-09F79196D42B}" srcId="{FE227B01-B377-4B4A-8EEB-7395F7D62375}" destId="{76843052-546E-4966-B070-9FF22C677BC7}" srcOrd="2" destOrd="0" parTransId="{A35BC58C-A072-4CC3-B2B9-EF05212175BE}" sibTransId="{8AB86CB9-A9CD-4FC3-854C-45038CD812F5}"/>
    <dgm:cxn modelId="{A51447AB-4EAD-4B2B-B0B8-E27B81D7E181}" type="presOf" srcId="{515DCD70-2415-49E8-8C4D-1422F3031C16}" destId="{46AA86EF-35C3-41F6-B650-53F65B46E579}" srcOrd="0" destOrd="0" presId="urn:microsoft.com/office/officeart/2008/layout/LinedList"/>
    <dgm:cxn modelId="{319747C7-A00B-4229-9C49-53C9A7FFBA1B}" type="presOf" srcId="{AE9D7D5A-EAB1-4C8E-8595-02BB679DD683}" destId="{50AF15E9-D384-4740-BFA7-2BED7F11A555}" srcOrd="0" destOrd="0" presId="urn:microsoft.com/office/officeart/2008/layout/LinedList"/>
    <dgm:cxn modelId="{799FEEE2-B65C-42EC-81FB-CEF873EAAEAC}" srcId="{FE227B01-B377-4B4A-8EEB-7395F7D62375}" destId="{515DCD70-2415-49E8-8C4D-1422F3031C16}" srcOrd="3" destOrd="0" parTransId="{C1094309-1BDC-4347-8A45-C50811152AEC}" sibTransId="{FBE2DB94-70F1-46E1-8ED6-91D969CAD31B}"/>
    <dgm:cxn modelId="{54BA50EF-7715-4C07-B05F-84C93D5134EB}" type="presOf" srcId="{FE227B01-B377-4B4A-8EEB-7395F7D62375}" destId="{7ADADD25-FDC4-4044-92C8-F62CBE968FF3}" srcOrd="0" destOrd="0" presId="urn:microsoft.com/office/officeart/2008/layout/LinedList"/>
    <dgm:cxn modelId="{1E003F63-6758-4401-A3FA-EA748FE92F61}" type="presParOf" srcId="{7ADADD25-FDC4-4044-92C8-F62CBE968FF3}" destId="{EFF7BB92-5C2D-412A-88E3-333C74E3B719}" srcOrd="0" destOrd="0" presId="urn:microsoft.com/office/officeart/2008/layout/LinedList"/>
    <dgm:cxn modelId="{28B7EB84-4670-4C51-843D-411A50A723BC}" type="presParOf" srcId="{7ADADD25-FDC4-4044-92C8-F62CBE968FF3}" destId="{30F581F9-FC1D-48E4-8D5F-130C06E8CD9D}" srcOrd="1" destOrd="0" presId="urn:microsoft.com/office/officeart/2008/layout/LinedList"/>
    <dgm:cxn modelId="{C731A461-5328-427F-AA54-54B24D2BA825}" type="presParOf" srcId="{30F581F9-FC1D-48E4-8D5F-130C06E8CD9D}" destId="{50AF15E9-D384-4740-BFA7-2BED7F11A555}" srcOrd="0" destOrd="0" presId="urn:microsoft.com/office/officeart/2008/layout/LinedList"/>
    <dgm:cxn modelId="{80471E9C-5159-4893-9108-0F209A57AD9E}" type="presParOf" srcId="{30F581F9-FC1D-48E4-8D5F-130C06E8CD9D}" destId="{BC2EAD1B-B296-492D-AA99-83D066386E83}" srcOrd="1" destOrd="0" presId="urn:microsoft.com/office/officeart/2008/layout/LinedList"/>
    <dgm:cxn modelId="{7A5E45F0-1EDB-4C5C-B31E-C1ABC508A112}" type="presParOf" srcId="{7ADADD25-FDC4-4044-92C8-F62CBE968FF3}" destId="{7528087C-D3B7-4D64-BBDB-75DBCEAC2FD2}" srcOrd="2" destOrd="0" presId="urn:microsoft.com/office/officeart/2008/layout/LinedList"/>
    <dgm:cxn modelId="{4C837094-F64C-4F39-B6FB-E41DB5FE920F}" type="presParOf" srcId="{7ADADD25-FDC4-4044-92C8-F62CBE968FF3}" destId="{1DD95D8B-D0D0-48F1-BAE5-E914A7DD1566}" srcOrd="3" destOrd="0" presId="urn:microsoft.com/office/officeart/2008/layout/LinedList"/>
    <dgm:cxn modelId="{B67F21EB-2A52-423F-B52B-23331E38528D}" type="presParOf" srcId="{1DD95D8B-D0D0-48F1-BAE5-E914A7DD1566}" destId="{7C3E116D-4D7B-429C-8314-96C70BE7CEF6}" srcOrd="0" destOrd="0" presId="urn:microsoft.com/office/officeart/2008/layout/LinedList"/>
    <dgm:cxn modelId="{6A6A9DE3-0A4F-4B70-B3BF-30C2143476D0}" type="presParOf" srcId="{1DD95D8B-D0D0-48F1-BAE5-E914A7DD1566}" destId="{CBB33AFC-73E2-4E6E-94BF-94A355B10C04}" srcOrd="1" destOrd="0" presId="urn:microsoft.com/office/officeart/2008/layout/LinedList"/>
    <dgm:cxn modelId="{8A83D0BF-6BBB-4225-BDF0-4B1CDE6B547C}" type="presParOf" srcId="{7ADADD25-FDC4-4044-92C8-F62CBE968FF3}" destId="{4C042E31-3BED-40BE-B80D-14BBA3954EEC}" srcOrd="4" destOrd="0" presId="urn:microsoft.com/office/officeart/2008/layout/LinedList"/>
    <dgm:cxn modelId="{36E2D07C-CE6E-45A7-82C0-81B8D690D5FB}" type="presParOf" srcId="{7ADADD25-FDC4-4044-92C8-F62CBE968FF3}" destId="{D065C93F-C8CD-4E83-AE1F-F4E6BF0DD1C8}" srcOrd="5" destOrd="0" presId="urn:microsoft.com/office/officeart/2008/layout/LinedList"/>
    <dgm:cxn modelId="{0AB7874F-37BB-4722-9C53-95749019E109}" type="presParOf" srcId="{D065C93F-C8CD-4E83-AE1F-F4E6BF0DD1C8}" destId="{F8FDFED8-AA8A-422B-97CA-5F9EA1E41C33}" srcOrd="0" destOrd="0" presId="urn:microsoft.com/office/officeart/2008/layout/LinedList"/>
    <dgm:cxn modelId="{7B963CC5-5688-4774-ADE6-4CB7D1EE4203}" type="presParOf" srcId="{D065C93F-C8CD-4E83-AE1F-F4E6BF0DD1C8}" destId="{5DD9265E-13F4-4BCB-93F3-63CA9B68A757}" srcOrd="1" destOrd="0" presId="urn:microsoft.com/office/officeart/2008/layout/LinedList"/>
    <dgm:cxn modelId="{713A61F2-F785-44AC-8613-131ECA13BF25}" type="presParOf" srcId="{7ADADD25-FDC4-4044-92C8-F62CBE968FF3}" destId="{F53EBC3E-5057-4BCC-A2AE-9E54DF70BD70}" srcOrd="6" destOrd="0" presId="urn:microsoft.com/office/officeart/2008/layout/LinedList"/>
    <dgm:cxn modelId="{A788D8E4-E960-4CDC-B308-A9FA6B4382C5}" type="presParOf" srcId="{7ADADD25-FDC4-4044-92C8-F62CBE968FF3}" destId="{1DD1892D-CD6E-4DBF-B89B-E18D608BD1E6}" srcOrd="7" destOrd="0" presId="urn:microsoft.com/office/officeart/2008/layout/LinedList"/>
    <dgm:cxn modelId="{FE08E595-0901-47E0-BC20-A2336FAE67E4}" type="presParOf" srcId="{1DD1892D-CD6E-4DBF-B89B-E18D608BD1E6}" destId="{46AA86EF-35C3-41F6-B650-53F65B46E579}" srcOrd="0" destOrd="0" presId="urn:microsoft.com/office/officeart/2008/layout/LinedList"/>
    <dgm:cxn modelId="{52175B56-C6C0-4C87-873E-DF458CFBF08B}" type="presParOf" srcId="{1DD1892D-CD6E-4DBF-B89B-E18D608BD1E6}" destId="{6BAC2FD4-70B1-456C-8410-95AE47B47C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DAE98A-9CAA-4507-B800-EF5BA3E32854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14EE620-E466-4FEF-ADEE-47D3B091C9DE}">
      <dgm:prSet phldrT="[Text]" custT="1"/>
      <dgm:spPr/>
      <dgm:t>
        <a:bodyPr/>
        <a:lstStyle/>
        <a:p>
          <a:r>
            <a:rPr lang="hr-HR" sz="2800" b="1" dirty="0">
              <a:solidFill>
                <a:srgbClr val="FF0000"/>
              </a:solidFill>
            </a:rPr>
            <a:t>Nasljeđe </a:t>
          </a:r>
        </a:p>
      </dgm:t>
    </dgm:pt>
    <dgm:pt modelId="{993700EA-4A37-4DE9-BDED-18D625FDC2F2}" type="parTrans" cxnId="{885511B1-23FB-4BA3-8BCC-7BBA77502CF2}">
      <dgm:prSet/>
      <dgm:spPr/>
      <dgm:t>
        <a:bodyPr/>
        <a:lstStyle/>
        <a:p>
          <a:endParaRPr lang="hr-HR"/>
        </a:p>
      </dgm:t>
    </dgm:pt>
    <dgm:pt modelId="{60C95ED2-079D-492A-8E88-A8CAFD5DDAA1}" type="sibTrans" cxnId="{885511B1-23FB-4BA3-8BCC-7BBA77502CF2}">
      <dgm:prSet/>
      <dgm:spPr/>
      <dgm:t>
        <a:bodyPr/>
        <a:lstStyle/>
        <a:p>
          <a:endParaRPr lang="hr-HR"/>
        </a:p>
      </dgm:t>
    </dgm:pt>
    <dgm:pt modelId="{1E0A2002-C36E-42C4-8B71-73520E30532D}">
      <dgm:prSet phldrT="[Text]" custT="1"/>
      <dgm:spPr/>
      <dgm:t>
        <a:bodyPr/>
        <a:lstStyle/>
        <a:p>
          <a:r>
            <a:rPr lang="hr-HR" sz="2800" b="1" dirty="0">
              <a:solidFill>
                <a:srgbClr val="FF0000"/>
              </a:solidFill>
            </a:rPr>
            <a:t>Okoliš </a:t>
          </a:r>
        </a:p>
      </dgm:t>
    </dgm:pt>
    <dgm:pt modelId="{2A01401A-66A1-40DD-8FAF-C51994E8CC15}" type="parTrans" cxnId="{280F0E11-805C-42FE-AAE7-4B38070D4F93}">
      <dgm:prSet/>
      <dgm:spPr/>
      <dgm:t>
        <a:bodyPr/>
        <a:lstStyle/>
        <a:p>
          <a:endParaRPr lang="hr-HR"/>
        </a:p>
      </dgm:t>
    </dgm:pt>
    <dgm:pt modelId="{C3CC1915-D7FE-46F2-8924-A5F4B4D26331}" type="sibTrans" cxnId="{280F0E11-805C-42FE-AAE7-4B38070D4F93}">
      <dgm:prSet/>
      <dgm:spPr/>
      <dgm:t>
        <a:bodyPr/>
        <a:lstStyle/>
        <a:p>
          <a:endParaRPr lang="hr-HR"/>
        </a:p>
      </dgm:t>
    </dgm:pt>
    <dgm:pt modelId="{62CBC0F7-B165-44FD-9704-A6B63BDC1F35}">
      <dgm:prSet phldrT="[Text]" custT="1"/>
      <dgm:spPr/>
      <dgm:t>
        <a:bodyPr/>
        <a:lstStyle/>
        <a:p>
          <a:r>
            <a:rPr lang="hr-HR" sz="2800" b="1" dirty="0">
              <a:solidFill>
                <a:srgbClr val="FF0000"/>
              </a:solidFill>
            </a:rPr>
            <a:t>Ponašanje </a:t>
          </a:r>
        </a:p>
      </dgm:t>
    </dgm:pt>
    <dgm:pt modelId="{44728D3C-15ED-4B21-8B65-1441CA15CDCF}" type="parTrans" cxnId="{4B7CA525-DBBE-405A-A2CB-419C86DA313E}">
      <dgm:prSet/>
      <dgm:spPr/>
      <dgm:t>
        <a:bodyPr/>
        <a:lstStyle/>
        <a:p>
          <a:endParaRPr lang="hr-HR"/>
        </a:p>
      </dgm:t>
    </dgm:pt>
    <dgm:pt modelId="{400614AF-E83A-4425-A5A2-74CD1B8E20B8}" type="sibTrans" cxnId="{4B7CA525-DBBE-405A-A2CB-419C86DA313E}">
      <dgm:prSet/>
      <dgm:spPr/>
      <dgm:t>
        <a:bodyPr/>
        <a:lstStyle/>
        <a:p>
          <a:endParaRPr lang="hr-HR"/>
        </a:p>
      </dgm:t>
    </dgm:pt>
    <dgm:pt modelId="{A6D270F7-2C75-458E-B412-45F7CC806A9B}" type="pres">
      <dgm:prSet presAssocID="{67DAE98A-9CAA-4507-B800-EF5BA3E3285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7BCDA4B-7C85-4449-81F2-4D7EAB201B11}" type="pres">
      <dgm:prSet presAssocID="{014EE620-E466-4FEF-ADEE-47D3B091C9DE}" presName="Accent1" presStyleCnt="0"/>
      <dgm:spPr/>
    </dgm:pt>
    <dgm:pt modelId="{11789B2F-0692-49AE-A8AF-ACBA2C5CFA72}" type="pres">
      <dgm:prSet presAssocID="{014EE620-E466-4FEF-ADEE-47D3B091C9DE}" presName="Accent" presStyleLbl="node1" presStyleIdx="0" presStyleCnt="3"/>
      <dgm:spPr/>
    </dgm:pt>
    <dgm:pt modelId="{863A9A86-18EF-44F9-99AC-7EFB6913FC6B}" type="pres">
      <dgm:prSet presAssocID="{014EE620-E466-4FEF-ADEE-47D3B091C9D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B71AF650-A7A2-4C32-8189-485179BD1B08}" type="pres">
      <dgm:prSet presAssocID="{1E0A2002-C36E-42C4-8B71-73520E30532D}" presName="Accent2" presStyleCnt="0"/>
      <dgm:spPr/>
    </dgm:pt>
    <dgm:pt modelId="{C417BAEA-9CA0-4EC1-B0E8-34A2AD398D3D}" type="pres">
      <dgm:prSet presAssocID="{1E0A2002-C36E-42C4-8B71-73520E30532D}" presName="Accent" presStyleLbl="node1" presStyleIdx="1" presStyleCnt="3"/>
      <dgm:spPr/>
    </dgm:pt>
    <dgm:pt modelId="{156DC94F-5B11-4F3E-A56F-7E4F3D50E94F}" type="pres">
      <dgm:prSet presAssocID="{1E0A2002-C36E-42C4-8B71-73520E30532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8578FFDB-6DD1-40BB-B576-DB3EC6A5BC1B}" type="pres">
      <dgm:prSet presAssocID="{62CBC0F7-B165-44FD-9704-A6B63BDC1F35}" presName="Accent3" presStyleCnt="0"/>
      <dgm:spPr/>
    </dgm:pt>
    <dgm:pt modelId="{F1631E68-A834-45B1-A4F9-AA83EA35C023}" type="pres">
      <dgm:prSet presAssocID="{62CBC0F7-B165-44FD-9704-A6B63BDC1F35}" presName="Accent" presStyleLbl="node1" presStyleIdx="2" presStyleCnt="3"/>
      <dgm:spPr/>
    </dgm:pt>
    <dgm:pt modelId="{D9AF0ACD-DE75-4BC7-9E53-90F58368FF3D}" type="pres">
      <dgm:prSet presAssocID="{62CBC0F7-B165-44FD-9704-A6B63BDC1F3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280F0E11-805C-42FE-AAE7-4B38070D4F93}" srcId="{67DAE98A-9CAA-4507-B800-EF5BA3E32854}" destId="{1E0A2002-C36E-42C4-8B71-73520E30532D}" srcOrd="1" destOrd="0" parTransId="{2A01401A-66A1-40DD-8FAF-C51994E8CC15}" sibTransId="{C3CC1915-D7FE-46F2-8924-A5F4B4D26331}"/>
    <dgm:cxn modelId="{4B7CA525-DBBE-405A-A2CB-419C86DA313E}" srcId="{67DAE98A-9CAA-4507-B800-EF5BA3E32854}" destId="{62CBC0F7-B165-44FD-9704-A6B63BDC1F35}" srcOrd="2" destOrd="0" parTransId="{44728D3C-15ED-4B21-8B65-1441CA15CDCF}" sibTransId="{400614AF-E83A-4425-A5A2-74CD1B8E20B8}"/>
    <dgm:cxn modelId="{D0197636-8D03-4B6D-8F57-E10A4212428B}" type="presOf" srcId="{67DAE98A-9CAA-4507-B800-EF5BA3E32854}" destId="{A6D270F7-2C75-458E-B412-45F7CC806A9B}" srcOrd="0" destOrd="0" presId="urn:microsoft.com/office/officeart/2009/layout/CircleArrowProcess"/>
    <dgm:cxn modelId="{ABDB8A49-40BE-43C3-8475-D8DB1FF4FB0C}" type="presOf" srcId="{014EE620-E466-4FEF-ADEE-47D3B091C9DE}" destId="{863A9A86-18EF-44F9-99AC-7EFB6913FC6B}" srcOrd="0" destOrd="0" presId="urn:microsoft.com/office/officeart/2009/layout/CircleArrowProcess"/>
    <dgm:cxn modelId="{885511B1-23FB-4BA3-8BCC-7BBA77502CF2}" srcId="{67DAE98A-9CAA-4507-B800-EF5BA3E32854}" destId="{014EE620-E466-4FEF-ADEE-47D3B091C9DE}" srcOrd="0" destOrd="0" parTransId="{993700EA-4A37-4DE9-BDED-18D625FDC2F2}" sibTransId="{60C95ED2-079D-492A-8E88-A8CAFD5DDAA1}"/>
    <dgm:cxn modelId="{37AF31B9-BF32-4BC2-B18C-4D7D46322FDF}" type="presOf" srcId="{1E0A2002-C36E-42C4-8B71-73520E30532D}" destId="{156DC94F-5B11-4F3E-A56F-7E4F3D50E94F}" srcOrd="0" destOrd="0" presId="urn:microsoft.com/office/officeart/2009/layout/CircleArrowProcess"/>
    <dgm:cxn modelId="{93F52BBC-A511-4F45-B776-DA3F91E4EE58}" type="presOf" srcId="{62CBC0F7-B165-44FD-9704-A6B63BDC1F35}" destId="{D9AF0ACD-DE75-4BC7-9E53-90F58368FF3D}" srcOrd="0" destOrd="0" presId="urn:microsoft.com/office/officeart/2009/layout/CircleArrowProcess"/>
    <dgm:cxn modelId="{722C5787-A332-4816-B09F-7DAB518BBA96}" type="presParOf" srcId="{A6D270F7-2C75-458E-B412-45F7CC806A9B}" destId="{27BCDA4B-7C85-4449-81F2-4D7EAB201B11}" srcOrd="0" destOrd="0" presId="urn:microsoft.com/office/officeart/2009/layout/CircleArrowProcess"/>
    <dgm:cxn modelId="{F129240B-4428-410B-A0D9-B25DF11B31CC}" type="presParOf" srcId="{27BCDA4B-7C85-4449-81F2-4D7EAB201B11}" destId="{11789B2F-0692-49AE-A8AF-ACBA2C5CFA72}" srcOrd="0" destOrd="0" presId="urn:microsoft.com/office/officeart/2009/layout/CircleArrowProcess"/>
    <dgm:cxn modelId="{3C34D579-3E9E-4D90-BC1A-2B205145AFB7}" type="presParOf" srcId="{A6D270F7-2C75-458E-B412-45F7CC806A9B}" destId="{863A9A86-18EF-44F9-99AC-7EFB6913FC6B}" srcOrd="1" destOrd="0" presId="urn:microsoft.com/office/officeart/2009/layout/CircleArrowProcess"/>
    <dgm:cxn modelId="{E9F9117C-33AA-4E39-9A3D-18F5C8F6AFA9}" type="presParOf" srcId="{A6D270F7-2C75-458E-B412-45F7CC806A9B}" destId="{B71AF650-A7A2-4C32-8189-485179BD1B08}" srcOrd="2" destOrd="0" presId="urn:microsoft.com/office/officeart/2009/layout/CircleArrowProcess"/>
    <dgm:cxn modelId="{4E587902-C770-41AE-8960-1B3E7F26F093}" type="presParOf" srcId="{B71AF650-A7A2-4C32-8189-485179BD1B08}" destId="{C417BAEA-9CA0-4EC1-B0E8-34A2AD398D3D}" srcOrd="0" destOrd="0" presId="urn:microsoft.com/office/officeart/2009/layout/CircleArrowProcess"/>
    <dgm:cxn modelId="{3AAAD5C5-BD17-4AAE-A73F-EFDC87DE225F}" type="presParOf" srcId="{A6D270F7-2C75-458E-B412-45F7CC806A9B}" destId="{156DC94F-5B11-4F3E-A56F-7E4F3D50E94F}" srcOrd="3" destOrd="0" presId="urn:microsoft.com/office/officeart/2009/layout/CircleArrowProcess"/>
    <dgm:cxn modelId="{6ED496B8-19BC-4CB6-B245-7D96335242A8}" type="presParOf" srcId="{A6D270F7-2C75-458E-B412-45F7CC806A9B}" destId="{8578FFDB-6DD1-40BB-B576-DB3EC6A5BC1B}" srcOrd="4" destOrd="0" presId="urn:microsoft.com/office/officeart/2009/layout/CircleArrowProcess"/>
    <dgm:cxn modelId="{A1228C88-8CEF-4145-929B-1FBA77353CD4}" type="presParOf" srcId="{8578FFDB-6DD1-40BB-B576-DB3EC6A5BC1B}" destId="{F1631E68-A834-45B1-A4F9-AA83EA35C023}" srcOrd="0" destOrd="0" presId="urn:microsoft.com/office/officeart/2009/layout/CircleArrowProcess"/>
    <dgm:cxn modelId="{BF29D57C-A853-44A0-B985-37A5F47BEBE9}" type="presParOf" srcId="{A6D270F7-2C75-458E-B412-45F7CC806A9B}" destId="{D9AF0ACD-DE75-4BC7-9E53-90F58368FF3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F005FB-AF0D-488E-A0B2-D50F113702F6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863CEF69-D2A9-42FA-B84E-98ED01ECCC9F}">
      <dgm:prSet phldrT="[Text]" custT="1"/>
      <dgm:spPr/>
      <dgm:t>
        <a:bodyPr/>
        <a:lstStyle/>
        <a:p>
          <a:r>
            <a:rPr lang="hr-HR" sz="5400" dirty="0">
              <a:solidFill>
                <a:srgbClr val="FF0000"/>
              </a:solidFill>
            </a:rPr>
            <a:t>promjenjivi</a:t>
          </a:r>
        </a:p>
      </dgm:t>
    </dgm:pt>
    <dgm:pt modelId="{7C8566CE-9B71-4930-BF76-FB847678BEE1}" type="parTrans" cxnId="{3C49FE50-8E02-4152-A2C0-FCC1DFF764B0}">
      <dgm:prSet/>
      <dgm:spPr/>
      <dgm:t>
        <a:bodyPr/>
        <a:lstStyle/>
        <a:p>
          <a:endParaRPr lang="hr-HR"/>
        </a:p>
      </dgm:t>
    </dgm:pt>
    <dgm:pt modelId="{F028D0BF-35DA-4E98-812B-EB47535C5AE5}" type="sibTrans" cxnId="{3C49FE50-8E02-4152-A2C0-FCC1DFF764B0}">
      <dgm:prSet/>
      <dgm:spPr/>
      <dgm:t>
        <a:bodyPr/>
        <a:lstStyle/>
        <a:p>
          <a:endParaRPr lang="hr-HR"/>
        </a:p>
      </dgm:t>
    </dgm:pt>
    <dgm:pt modelId="{875488F4-5645-46AA-B306-A75481568450}">
      <dgm:prSet phldrT="[Text]"/>
      <dgm:spPr/>
      <dgm:t>
        <a:bodyPr/>
        <a:lstStyle/>
        <a:p>
          <a:r>
            <a:rPr lang="hr-HR" dirty="0"/>
            <a:t>Odluka → </a:t>
          </a:r>
        </a:p>
      </dgm:t>
    </dgm:pt>
    <dgm:pt modelId="{A9574E05-90C3-4AEA-A424-DE446B8C1DC1}" type="parTrans" cxnId="{EFAB9BF8-E390-4597-A967-AD48DFA9ED91}">
      <dgm:prSet/>
      <dgm:spPr/>
      <dgm:t>
        <a:bodyPr/>
        <a:lstStyle/>
        <a:p>
          <a:endParaRPr lang="hr-HR"/>
        </a:p>
      </dgm:t>
    </dgm:pt>
    <dgm:pt modelId="{FFE955C5-BF16-4CA6-B5E5-E247362576B1}" type="sibTrans" cxnId="{EFAB9BF8-E390-4597-A967-AD48DFA9ED91}">
      <dgm:prSet/>
      <dgm:spPr/>
      <dgm:t>
        <a:bodyPr/>
        <a:lstStyle/>
        <a:p>
          <a:endParaRPr lang="hr-HR"/>
        </a:p>
      </dgm:t>
    </dgm:pt>
    <dgm:pt modelId="{E6072D91-6780-4B0F-9EB7-917701EBBC9E}">
      <dgm:prSet phldrT="[Text]"/>
      <dgm:spPr/>
      <dgm:t>
        <a:bodyPr/>
        <a:lstStyle/>
        <a:p>
          <a:r>
            <a:rPr lang="hr-HR"/>
            <a:t>Prihvatljivo zdravstveno ponašanje</a:t>
          </a:r>
          <a:endParaRPr lang="hr-HR" dirty="0"/>
        </a:p>
      </dgm:t>
    </dgm:pt>
    <dgm:pt modelId="{DC803152-00EE-4A77-9D1A-9358558E1340}" type="parTrans" cxnId="{A0BF0BB9-CD1A-4EB1-B88A-A94C250EE13A}">
      <dgm:prSet/>
      <dgm:spPr/>
      <dgm:t>
        <a:bodyPr/>
        <a:lstStyle/>
        <a:p>
          <a:endParaRPr lang="hr-HR"/>
        </a:p>
      </dgm:t>
    </dgm:pt>
    <dgm:pt modelId="{CA0E2FD1-6737-4B7F-99F7-7AD9C01664B6}" type="sibTrans" cxnId="{A0BF0BB9-CD1A-4EB1-B88A-A94C250EE13A}">
      <dgm:prSet/>
      <dgm:spPr/>
      <dgm:t>
        <a:bodyPr/>
        <a:lstStyle/>
        <a:p>
          <a:endParaRPr lang="hr-HR"/>
        </a:p>
      </dgm:t>
    </dgm:pt>
    <dgm:pt modelId="{607B80CB-5190-44BB-B702-72146D5F61DF}">
      <dgm:prSet phldrT="[Text]" custT="1"/>
      <dgm:spPr/>
      <dgm:t>
        <a:bodyPr/>
        <a:lstStyle/>
        <a:p>
          <a:r>
            <a:rPr lang="hr-HR" sz="5400" dirty="0">
              <a:solidFill>
                <a:srgbClr val="FF0000"/>
              </a:solidFill>
            </a:rPr>
            <a:t>nepromjenjivi</a:t>
          </a:r>
        </a:p>
      </dgm:t>
    </dgm:pt>
    <dgm:pt modelId="{7478E5FC-57AB-4A46-8BBE-6A92643DAD48}" type="parTrans" cxnId="{2F91F532-F7C9-4D5C-9D8D-906DD6AE2116}">
      <dgm:prSet/>
      <dgm:spPr/>
      <dgm:t>
        <a:bodyPr/>
        <a:lstStyle/>
        <a:p>
          <a:endParaRPr lang="hr-HR"/>
        </a:p>
      </dgm:t>
    </dgm:pt>
    <dgm:pt modelId="{876E38B1-941E-4165-A6E2-CDAE01BF5AC0}" type="sibTrans" cxnId="{2F91F532-F7C9-4D5C-9D8D-906DD6AE2116}">
      <dgm:prSet/>
      <dgm:spPr/>
      <dgm:t>
        <a:bodyPr/>
        <a:lstStyle/>
        <a:p>
          <a:endParaRPr lang="hr-HR"/>
        </a:p>
      </dgm:t>
    </dgm:pt>
    <dgm:pt modelId="{C4AED112-46B4-4371-97C1-C65D9C56C670}">
      <dgm:prSet phldrT="[Text]"/>
      <dgm:spPr/>
      <dgm:t>
        <a:bodyPr/>
        <a:lstStyle/>
        <a:p>
          <a:r>
            <a:rPr lang="hr-HR"/>
            <a:t>Nemoguće utjecati</a:t>
          </a:r>
          <a:endParaRPr lang="hr-HR" dirty="0"/>
        </a:p>
      </dgm:t>
    </dgm:pt>
    <dgm:pt modelId="{87BFCE98-3F6A-4D0C-8E75-A4C87161A219}" type="parTrans" cxnId="{170CB32C-D768-4E0A-B7E9-FE8AD633D67D}">
      <dgm:prSet/>
      <dgm:spPr/>
      <dgm:t>
        <a:bodyPr/>
        <a:lstStyle/>
        <a:p>
          <a:endParaRPr lang="hr-HR"/>
        </a:p>
      </dgm:t>
    </dgm:pt>
    <dgm:pt modelId="{03670E50-4B6B-44B7-939F-3C5CC3B7CD52}" type="sibTrans" cxnId="{170CB32C-D768-4E0A-B7E9-FE8AD633D67D}">
      <dgm:prSet/>
      <dgm:spPr/>
      <dgm:t>
        <a:bodyPr/>
        <a:lstStyle/>
        <a:p>
          <a:endParaRPr lang="hr-HR"/>
        </a:p>
      </dgm:t>
    </dgm:pt>
    <dgm:pt modelId="{5B720928-309B-431A-A879-CF08719F96AF}" type="pres">
      <dgm:prSet presAssocID="{32F005FB-AF0D-488E-A0B2-D50F113702F6}" presName="linearFlow" presStyleCnt="0">
        <dgm:presLayoutVars>
          <dgm:dir/>
          <dgm:animLvl val="lvl"/>
          <dgm:resizeHandles/>
        </dgm:presLayoutVars>
      </dgm:prSet>
      <dgm:spPr/>
    </dgm:pt>
    <dgm:pt modelId="{EE67BDC3-BD31-41C3-B72A-AE87D56C0B18}" type="pres">
      <dgm:prSet presAssocID="{863CEF69-D2A9-42FA-B84E-98ED01ECCC9F}" presName="compositeNode" presStyleCnt="0">
        <dgm:presLayoutVars>
          <dgm:bulletEnabled val="1"/>
        </dgm:presLayoutVars>
      </dgm:prSet>
      <dgm:spPr/>
    </dgm:pt>
    <dgm:pt modelId="{09BE7396-C2F8-44A2-AF95-80A67BE43DA9}" type="pres">
      <dgm:prSet presAssocID="{863CEF69-D2A9-42FA-B84E-98ED01ECCC9F}" presName="image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40000" r="-40000"/>
          </a:stretch>
        </a:blipFill>
      </dgm:spPr>
    </dgm:pt>
    <dgm:pt modelId="{AEA9C6F3-0F27-41F1-9E52-724B9E44E2D2}" type="pres">
      <dgm:prSet presAssocID="{863CEF69-D2A9-42FA-B84E-98ED01ECCC9F}" presName="childNode" presStyleLbl="node1" presStyleIdx="0" presStyleCnt="2">
        <dgm:presLayoutVars>
          <dgm:bulletEnabled val="1"/>
        </dgm:presLayoutVars>
      </dgm:prSet>
      <dgm:spPr/>
    </dgm:pt>
    <dgm:pt modelId="{EAE16E73-05F5-4E12-BB32-90F4845AED1D}" type="pres">
      <dgm:prSet presAssocID="{863CEF69-D2A9-42FA-B84E-98ED01ECCC9F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B738FB94-6454-425D-B9D6-6B8F871CA67B}" type="pres">
      <dgm:prSet presAssocID="{F028D0BF-35DA-4E98-812B-EB47535C5AE5}" presName="sibTrans" presStyleCnt="0"/>
      <dgm:spPr/>
    </dgm:pt>
    <dgm:pt modelId="{4C0B976C-B505-4AC2-973A-DD76A1C0692E}" type="pres">
      <dgm:prSet presAssocID="{607B80CB-5190-44BB-B702-72146D5F61DF}" presName="compositeNode" presStyleCnt="0">
        <dgm:presLayoutVars>
          <dgm:bulletEnabled val="1"/>
        </dgm:presLayoutVars>
      </dgm:prSet>
      <dgm:spPr/>
    </dgm:pt>
    <dgm:pt modelId="{A208BF6A-3EB4-4BD8-ABC9-2540DBBDF4AE}" type="pres">
      <dgm:prSet presAssocID="{607B80CB-5190-44BB-B702-72146D5F61DF}" presName="image" presStyleLbl="fgImgPlace1" presStyleIdx="1" presStyleCnt="2"/>
      <dgm:spPr>
        <a:blipFill rotWithShape="1">
          <a:blip xmlns:r="http://schemas.openxmlformats.org/officeDocument/2006/relationships" r:embed="rId1"/>
          <a:srcRect/>
          <a:stretch>
            <a:fillRect l="-40000" r="-40000"/>
          </a:stretch>
        </a:blipFill>
      </dgm:spPr>
    </dgm:pt>
    <dgm:pt modelId="{B9D13CA5-98DC-4D40-8C0C-76609529F5D3}" type="pres">
      <dgm:prSet presAssocID="{607B80CB-5190-44BB-B702-72146D5F61DF}" presName="childNode" presStyleLbl="node1" presStyleIdx="1" presStyleCnt="2">
        <dgm:presLayoutVars>
          <dgm:bulletEnabled val="1"/>
        </dgm:presLayoutVars>
      </dgm:prSet>
      <dgm:spPr/>
    </dgm:pt>
    <dgm:pt modelId="{69AABDF0-3A43-4F71-B8AC-7A71DB20D515}" type="pres">
      <dgm:prSet presAssocID="{607B80CB-5190-44BB-B702-72146D5F61DF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170CB32C-D768-4E0A-B7E9-FE8AD633D67D}" srcId="{607B80CB-5190-44BB-B702-72146D5F61DF}" destId="{C4AED112-46B4-4371-97C1-C65D9C56C670}" srcOrd="0" destOrd="0" parTransId="{87BFCE98-3F6A-4D0C-8E75-A4C87161A219}" sibTransId="{03670E50-4B6B-44B7-939F-3C5CC3B7CD52}"/>
    <dgm:cxn modelId="{2F91F532-F7C9-4D5C-9D8D-906DD6AE2116}" srcId="{32F005FB-AF0D-488E-A0B2-D50F113702F6}" destId="{607B80CB-5190-44BB-B702-72146D5F61DF}" srcOrd="1" destOrd="0" parTransId="{7478E5FC-57AB-4A46-8BBE-6A92643DAD48}" sibTransId="{876E38B1-941E-4165-A6E2-CDAE01BF5AC0}"/>
    <dgm:cxn modelId="{3C49FE50-8E02-4152-A2C0-FCC1DFF764B0}" srcId="{32F005FB-AF0D-488E-A0B2-D50F113702F6}" destId="{863CEF69-D2A9-42FA-B84E-98ED01ECCC9F}" srcOrd="0" destOrd="0" parTransId="{7C8566CE-9B71-4930-BF76-FB847678BEE1}" sibTransId="{F028D0BF-35DA-4E98-812B-EB47535C5AE5}"/>
    <dgm:cxn modelId="{1D40B377-86AA-4BD5-80C5-F6EF40920629}" type="presOf" srcId="{607B80CB-5190-44BB-B702-72146D5F61DF}" destId="{69AABDF0-3A43-4F71-B8AC-7A71DB20D515}" srcOrd="0" destOrd="0" presId="urn:microsoft.com/office/officeart/2005/8/layout/hList2"/>
    <dgm:cxn modelId="{7FE69E8D-818E-4071-99EB-4288C4E44C74}" type="presOf" srcId="{863CEF69-D2A9-42FA-B84E-98ED01ECCC9F}" destId="{EAE16E73-05F5-4E12-BB32-90F4845AED1D}" srcOrd="0" destOrd="0" presId="urn:microsoft.com/office/officeart/2005/8/layout/hList2"/>
    <dgm:cxn modelId="{9D9CB2AD-E7C8-457D-A5D3-E98C8EADFAD5}" type="presOf" srcId="{E6072D91-6780-4B0F-9EB7-917701EBBC9E}" destId="{AEA9C6F3-0F27-41F1-9E52-724B9E44E2D2}" srcOrd="0" destOrd="1" presId="urn:microsoft.com/office/officeart/2005/8/layout/hList2"/>
    <dgm:cxn modelId="{A0BF0BB9-CD1A-4EB1-B88A-A94C250EE13A}" srcId="{863CEF69-D2A9-42FA-B84E-98ED01ECCC9F}" destId="{E6072D91-6780-4B0F-9EB7-917701EBBC9E}" srcOrd="1" destOrd="0" parTransId="{DC803152-00EE-4A77-9D1A-9358558E1340}" sibTransId="{CA0E2FD1-6737-4B7F-99F7-7AD9C01664B6}"/>
    <dgm:cxn modelId="{781F5DE2-76F2-4898-A880-A7BB744CF938}" type="presOf" srcId="{875488F4-5645-46AA-B306-A75481568450}" destId="{AEA9C6F3-0F27-41F1-9E52-724B9E44E2D2}" srcOrd="0" destOrd="0" presId="urn:microsoft.com/office/officeart/2005/8/layout/hList2"/>
    <dgm:cxn modelId="{FAF69AE2-747E-4CAE-9C2F-0AF516D107F1}" type="presOf" srcId="{C4AED112-46B4-4371-97C1-C65D9C56C670}" destId="{B9D13CA5-98DC-4D40-8C0C-76609529F5D3}" srcOrd="0" destOrd="0" presId="urn:microsoft.com/office/officeart/2005/8/layout/hList2"/>
    <dgm:cxn modelId="{BA21ECF7-4937-4ED3-9E4B-3C2A597A8BDA}" type="presOf" srcId="{32F005FB-AF0D-488E-A0B2-D50F113702F6}" destId="{5B720928-309B-431A-A879-CF08719F96AF}" srcOrd="0" destOrd="0" presId="urn:microsoft.com/office/officeart/2005/8/layout/hList2"/>
    <dgm:cxn modelId="{EFAB9BF8-E390-4597-A967-AD48DFA9ED91}" srcId="{863CEF69-D2A9-42FA-B84E-98ED01ECCC9F}" destId="{875488F4-5645-46AA-B306-A75481568450}" srcOrd="0" destOrd="0" parTransId="{A9574E05-90C3-4AEA-A424-DE446B8C1DC1}" sibTransId="{FFE955C5-BF16-4CA6-B5E5-E247362576B1}"/>
    <dgm:cxn modelId="{EED0F158-2935-4BFD-9DCA-14138B8EA8F0}" type="presParOf" srcId="{5B720928-309B-431A-A879-CF08719F96AF}" destId="{EE67BDC3-BD31-41C3-B72A-AE87D56C0B18}" srcOrd="0" destOrd="0" presId="urn:microsoft.com/office/officeart/2005/8/layout/hList2"/>
    <dgm:cxn modelId="{13391E4F-1B80-4B32-9D60-93CACB5E56B5}" type="presParOf" srcId="{EE67BDC3-BD31-41C3-B72A-AE87D56C0B18}" destId="{09BE7396-C2F8-44A2-AF95-80A67BE43DA9}" srcOrd="0" destOrd="0" presId="urn:microsoft.com/office/officeart/2005/8/layout/hList2"/>
    <dgm:cxn modelId="{F7087306-FE97-41DF-8F70-8FB005B4FB41}" type="presParOf" srcId="{EE67BDC3-BD31-41C3-B72A-AE87D56C0B18}" destId="{AEA9C6F3-0F27-41F1-9E52-724B9E44E2D2}" srcOrd="1" destOrd="0" presId="urn:microsoft.com/office/officeart/2005/8/layout/hList2"/>
    <dgm:cxn modelId="{E683499B-EC32-4E25-A6CC-32EAEDC1999C}" type="presParOf" srcId="{EE67BDC3-BD31-41C3-B72A-AE87D56C0B18}" destId="{EAE16E73-05F5-4E12-BB32-90F4845AED1D}" srcOrd="2" destOrd="0" presId="urn:microsoft.com/office/officeart/2005/8/layout/hList2"/>
    <dgm:cxn modelId="{ADAB46CD-4C69-4560-841E-101A4FA53599}" type="presParOf" srcId="{5B720928-309B-431A-A879-CF08719F96AF}" destId="{B738FB94-6454-425D-B9D6-6B8F871CA67B}" srcOrd="1" destOrd="0" presId="urn:microsoft.com/office/officeart/2005/8/layout/hList2"/>
    <dgm:cxn modelId="{1D41FAD6-247E-462B-B828-8B4B15F37BCE}" type="presParOf" srcId="{5B720928-309B-431A-A879-CF08719F96AF}" destId="{4C0B976C-B505-4AC2-973A-DD76A1C0692E}" srcOrd="2" destOrd="0" presId="urn:microsoft.com/office/officeart/2005/8/layout/hList2"/>
    <dgm:cxn modelId="{BD91D04C-875B-4F05-9D14-73E0B04BC23F}" type="presParOf" srcId="{4C0B976C-B505-4AC2-973A-DD76A1C0692E}" destId="{A208BF6A-3EB4-4BD8-ABC9-2540DBBDF4AE}" srcOrd="0" destOrd="0" presId="urn:microsoft.com/office/officeart/2005/8/layout/hList2"/>
    <dgm:cxn modelId="{834F9065-7885-40FF-B033-8798D89B7E70}" type="presParOf" srcId="{4C0B976C-B505-4AC2-973A-DD76A1C0692E}" destId="{B9D13CA5-98DC-4D40-8C0C-76609529F5D3}" srcOrd="1" destOrd="0" presId="urn:microsoft.com/office/officeart/2005/8/layout/hList2"/>
    <dgm:cxn modelId="{F0A734A7-5402-4E55-B764-AECC2BBBF4F4}" type="presParOf" srcId="{4C0B976C-B505-4AC2-973A-DD76A1C0692E}" destId="{69AABDF0-3A43-4F71-B8AC-7A71DB20D51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897C68-8298-4948-BB09-48576C833E0D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hr-HR"/>
        </a:p>
      </dgm:t>
    </dgm:pt>
    <dgm:pt modelId="{100D7C73-7ABB-4E53-9A91-E80BCA7DA7E0}">
      <dgm:prSet phldrT="[Text]"/>
      <dgm:spPr/>
      <dgm:t>
        <a:bodyPr/>
        <a:lstStyle/>
        <a:p>
          <a:r>
            <a:rPr lang="hr-HR" b="1"/>
            <a:t>1. </a:t>
          </a:r>
        </a:p>
        <a:p>
          <a:r>
            <a:rPr lang="hr-HR" b="1"/>
            <a:t>Sudjelovanje u aktivnostima</a:t>
          </a:r>
          <a:endParaRPr lang="hr-HR" b="1" dirty="0"/>
        </a:p>
      </dgm:t>
    </dgm:pt>
    <dgm:pt modelId="{7C4B6592-9F0D-47DE-824F-FDC905352339}" type="parTrans" cxnId="{C6DC4747-093F-4D1E-B533-090205A63EDA}">
      <dgm:prSet/>
      <dgm:spPr/>
      <dgm:t>
        <a:bodyPr/>
        <a:lstStyle/>
        <a:p>
          <a:endParaRPr lang="hr-HR"/>
        </a:p>
      </dgm:t>
    </dgm:pt>
    <dgm:pt modelId="{6E1295FB-68DA-4362-9399-2D282BFCD772}" type="sibTrans" cxnId="{C6DC4747-093F-4D1E-B533-090205A63EDA}">
      <dgm:prSet/>
      <dgm:spPr/>
      <dgm:t>
        <a:bodyPr/>
        <a:lstStyle/>
        <a:p>
          <a:endParaRPr lang="hr-HR"/>
        </a:p>
      </dgm:t>
    </dgm:pt>
    <dgm:pt modelId="{229BA6FF-3BA7-4B71-B3BD-A3AEA29D1866}">
      <dgm:prSet phldrT="[Text]"/>
      <dgm:spPr/>
      <dgm:t>
        <a:bodyPr/>
        <a:lstStyle/>
        <a:p>
          <a:r>
            <a:rPr lang="hr-HR" b="1"/>
            <a:t>2. </a:t>
          </a:r>
        </a:p>
        <a:p>
          <a:r>
            <a:rPr lang="hr-HR" b="1"/>
            <a:t>Stjecanje znanja, vještina…</a:t>
          </a:r>
          <a:endParaRPr lang="hr-HR" b="1" dirty="0"/>
        </a:p>
      </dgm:t>
    </dgm:pt>
    <dgm:pt modelId="{3E45CE5E-E4DF-45CB-BCBA-71DDFE44EC68}" type="parTrans" cxnId="{5B12A080-A4D5-46D5-BED7-6A3F40D8802B}">
      <dgm:prSet/>
      <dgm:spPr/>
      <dgm:t>
        <a:bodyPr/>
        <a:lstStyle/>
        <a:p>
          <a:endParaRPr lang="hr-HR"/>
        </a:p>
      </dgm:t>
    </dgm:pt>
    <dgm:pt modelId="{A59E3C0D-6DF6-4A4F-AEC9-31EE56FA3F94}" type="sibTrans" cxnId="{5B12A080-A4D5-46D5-BED7-6A3F40D8802B}">
      <dgm:prSet/>
      <dgm:spPr/>
      <dgm:t>
        <a:bodyPr/>
        <a:lstStyle/>
        <a:p>
          <a:endParaRPr lang="hr-HR"/>
        </a:p>
      </dgm:t>
    </dgm:pt>
    <dgm:pt modelId="{6879B62E-7DCF-44F4-AF90-36AEE2C8AD51}">
      <dgm:prSet phldrT="[Text]"/>
      <dgm:spPr/>
      <dgm:t>
        <a:bodyPr/>
        <a:lstStyle/>
        <a:p>
          <a:r>
            <a:rPr lang="hr-HR" b="1"/>
            <a:t>3. </a:t>
          </a:r>
        </a:p>
        <a:p>
          <a:r>
            <a:rPr lang="hr-HR" b="1"/>
            <a:t>Promjena ponašanja</a:t>
          </a:r>
          <a:endParaRPr lang="hr-HR" b="1" dirty="0"/>
        </a:p>
      </dgm:t>
    </dgm:pt>
    <dgm:pt modelId="{313F8935-2C8D-4FDF-8991-1980879474C2}" type="parTrans" cxnId="{E8575225-8A85-40DF-B698-C4745E65A7E9}">
      <dgm:prSet/>
      <dgm:spPr/>
      <dgm:t>
        <a:bodyPr/>
        <a:lstStyle/>
        <a:p>
          <a:endParaRPr lang="hr-HR"/>
        </a:p>
      </dgm:t>
    </dgm:pt>
    <dgm:pt modelId="{C80A6F4A-27F9-4738-873D-AD23F77427D3}" type="sibTrans" cxnId="{E8575225-8A85-40DF-B698-C4745E65A7E9}">
      <dgm:prSet/>
      <dgm:spPr/>
      <dgm:t>
        <a:bodyPr/>
        <a:lstStyle/>
        <a:p>
          <a:endParaRPr lang="hr-HR"/>
        </a:p>
      </dgm:t>
    </dgm:pt>
    <dgm:pt modelId="{426D27D6-BD23-4716-9646-3E716C9D6424}">
      <dgm:prSet phldrT="[Text]"/>
      <dgm:spPr/>
      <dgm:t>
        <a:bodyPr/>
        <a:lstStyle/>
        <a:p>
          <a:r>
            <a:rPr lang="hr-HR" b="1"/>
            <a:t>4. </a:t>
          </a:r>
        </a:p>
        <a:p>
          <a:r>
            <a:rPr lang="hr-HR" b="1"/>
            <a:t>Promjene u okolini</a:t>
          </a:r>
          <a:endParaRPr lang="hr-HR" b="1" dirty="0"/>
        </a:p>
      </dgm:t>
    </dgm:pt>
    <dgm:pt modelId="{DEACB720-A093-45CF-BEE1-ECFB1FF72274}" type="parTrans" cxnId="{80F77F22-E9DF-4B35-A984-47A2CB2FF257}">
      <dgm:prSet/>
      <dgm:spPr/>
      <dgm:t>
        <a:bodyPr/>
        <a:lstStyle/>
        <a:p>
          <a:endParaRPr lang="hr-HR"/>
        </a:p>
      </dgm:t>
    </dgm:pt>
    <dgm:pt modelId="{F63BAD09-E9EE-40E7-9C34-2486B0082A8F}" type="sibTrans" cxnId="{80F77F22-E9DF-4B35-A984-47A2CB2FF257}">
      <dgm:prSet/>
      <dgm:spPr/>
      <dgm:t>
        <a:bodyPr/>
        <a:lstStyle/>
        <a:p>
          <a:endParaRPr lang="hr-HR"/>
        </a:p>
      </dgm:t>
    </dgm:pt>
    <dgm:pt modelId="{5885C422-E213-40E3-8C16-220F109D97B8}">
      <dgm:prSet phldrT="[Text]"/>
      <dgm:spPr/>
      <dgm:t>
        <a:bodyPr/>
        <a:lstStyle/>
        <a:p>
          <a:r>
            <a:rPr lang="hr-HR" b="1">
              <a:latin typeface="Calibri"/>
            </a:rPr>
            <a:t>↑5. </a:t>
          </a:r>
        </a:p>
        <a:p>
          <a:r>
            <a:rPr lang="hr-HR" b="1"/>
            <a:t>Kvaliteta, zadovoljstvo</a:t>
          </a:r>
          <a:endParaRPr lang="hr-HR" b="1" dirty="0"/>
        </a:p>
      </dgm:t>
    </dgm:pt>
    <dgm:pt modelId="{A9177587-83E1-43E4-83DB-6140613C8687}" type="parTrans" cxnId="{23F44E47-3723-4BD9-9F12-A9CC0966E064}">
      <dgm:prSet/>
      <dgm:spPr/>
      <dgm:t>
        <a:bodyPr/>
        <a:lstStyle/>
        <a:p>
          <a:endParaRPr lang="hr-HR"/>
        </a:p>
      </dgm:t>
    </dgm:pt>
    <dgm:pt modelId="{934BDE85-7C4C-4A55-A48C-5071F76989C7}" type="sibTrans" cxnId="{23F44E47-3723-4BD9-9F12-A9CC0966E064}">
      <dgm:prSet/>
      <dgm:spPr/>
      <dgm:t>
        <a:bodyPr/>
        <a:lstStyle/>
        <a:p>
          <a:endParaRPr lang="hr-HR"/>
        </a:p>
      </dgm:t>
    </dgm:pt>
    <dgm:pt modelId="{8D805194-2112-4ED5-9722-DF0446EFCEC0}" type="pres">
      <dgm:prSet presAssocID="{97897C68-8298-4948-BB09-48576C833E0D}" presName="diagram" presStyleCnt="0">
        <dgm:presLayoutVars>
          <dgm:dir/>
          <dgm:resizeHandles val="exact"/>
        </dgm:presLayoutVars>
      </dgm:prSet>
      <dgm:spPr/>
    </dgm:pt>
    <dgm:pt modelId="{AF0EC3D4-FC23-464B-B9EE-733D75463AE4}" type="pres">
      <dgm:prSet presAssocID="{100D7C73-7ABB-4E53-9A91-E80BCA7DA7E0}" presName="node" presStyleLbl="node1" presStyleIdx="0" presStyleCnt="5" custLinFactNeighborX="1206" custLinFactNeighborY="-179">
        <dgm:presLayoutVars>
          <dgm:bulletEnabled val="1"/>
        </dgm:presLayoutVars>
      </dgm:prSet>
      <dgm:spPr/>
    </dgm:pt>
    <dgm:pt modelId="{17A9E5EC-959F-4AD8-9787-4027879FC2C8}" type="pres">
      <dgm:prSet presAssocID="{6E1295FB-68DA-4362-9399-2D282BFCD772}" presName="sibTrans" presStyleCnt="0"/>
      <dgm:spPr/>
    </dgm:pt>
    <dgm:pt modelId="{3DE5B571-1DE0-4381-A32C-0EB8F8F73D70}" type="pres">
      <dgm:prSet presAssocID="{229BA6FF-3BA7-4B71-B3BD-A3AEA29D1866}" presName="node" presStyleLbl="node1" presStyleIdx="1" presStyleCnt="5">
        <dgm:presLayoutVars>
          <dgm:bulletEnabled val="1"/>
        </dgm:presLayoutVars>
      </dgm:prSet>
      <dgm:spPr/>
    </dgm:pt>
    <dgm:pt modelId="{5E2B6F6D-F7FD-48BC-A2E9-2E222AC1C477}" type="pres">
      <dgm:prSet presAssocID="{A59E3C0D-6DF6-4A4F-AEC9-31EE56FA3F94}" presName="sibTrans" presStyleCnt="0"/>
      <dgm:spPr/>
    </dgm:pt>
    <dgm:pt modelId="{C0E289A9-2FE5-4AEB-80A0-E22ECD7B35F8}" type="pres">
      <dgm:prSet presAssocID="{6879B62E-7DCF-44F4-AF90-36AEE2C8AD51}" presName="node" presStyleLbl="node1" presStyleIdx="2" presStyleCnt="5">
        <dgm:presLayoutVars>
          <dgm:bulletEnabled val="1"/>
        </dgm:presLayoutVars>
      </dgm:prSet>
      <dgm:spPr/>
    </dgm:pt>
    <dgm:pt modelId="{362451B1-FDC0-41DE-BCC4-AC54749D6E42}" type="pres">
      <dgm:prSet presAssocID="{C80A6F4A-27F9-4738-873D-AD23F77427D3}" presName="sibTrans" presStyleCnt="0"/>
      <dgm:spPr/>
    </dgm:pt>
    <dgm:pt modelId="{B585AA4F-43E0-43F2-8764-0D54F8C17FFA}" type="pres">
      <dgm:prSet presAssocID="{426D27D6-BD23-4716-9646-3E716C9D6424}" presName="node" presStyleLbl="node1" presStyleIdx="3" presStyleCnt="5">
        <dgm:presLayoutVars>
          <dgm:bulletEnabled val="1"/>
        </dgm:presLayoutVars>
      </dgm:prSet>
      <dgm:spPr/>
    </dgm:pt>
    <dgm:pt modelId="{AB728D9D-0A0F-42F4-9C3B-AE8C9F365FCB}" type="pres">
      <dgm:prSet presAssocID="{F63BAD09-E9EE-40E7-9C34-2486B0082A8F}" presName="sibTrans" presStyleCnt="0"/>
      <dgm:spPr/>
    </dgm:pt>
    <dgm:pt modelId="{BB7797D3-E1CB-4B56-8529-C84ABCB1CDA2}" type="pres">
      <dgm:prSet presAssocID="{5885C422-E213-40E3-8C16-220F109D97B8}" presName="node" presStyleLbl="node1" presStyleIdx="4" presStyleCnt="5">
        <dgm:presLayoutVars>
          <dgm:bulletEnabled val="1"/>
        </dgm:presLayoutVars>
      </dgm:prSet>
      <dgm:spPr/>
    </dgm:pt>
  </dgm:ptLst>
  <dgm:cxnLst>
    <dgm:cxn modelId="{BBEABE0F-E9E8-4D95-A0BB-906C3D57FC55}" type="presOf" srcId="{426D27D6-BD23-4716-9646-3E716C9D6424}" destId="{B585AA4F-43E0-43F2-8764-0D54F8C17FFA}" srcOrd="0" destOrd="0" presId="urn:microsoft.com/office/officeart/2005/8/layout/default"/>
    <dgm:cxn modelId="{80F77F22-E9DF-4B35-A984-47A2CB2FF257}" srcId="{97897C68-8298-4948-BB09-48576C833E0D}" destId="{426D27D6-BD23-4716-9646-3E716C9D6424}" srcOrd="3" destOrd="0" parTransId="{DEACB720-A093-45CF-BEE1-ECFB1FF72274}" sibTransId="{F63BAD09-E9EE-40E7-9C34-2486B0082A8F}"/>
    <dgm:cxn modelId="{E8575225-8A85-40DF-B698-C4745E65A7E9}" srcId="{97897C68-8298-4948-BB09-48576C833E0D}" destId="{6879B62E-7DCF-44F4-AF90-36AEE2C8AD51}" srcOrd="2" destOrd="0" parTransId="{313F8935-2C8D-4FDF-8991-1980879474C2}" sibTransId="{C80A6F4A-27F9-4738-873D-AD23F77427D3}"/>
    <dgm:cxn modelId="{E035C736-F479-4CD3-8C93-853383F1C2B3}" type="presOf" srcId="{5885C422-E213-40E3-8C16-220F109D97B8}" destId="{BB7797D3-E1CB-4B56-8529-C84ABCB1CDA2}" srcOrd="0" destOrd="0" presId="urn:microsoft.com/office/officeart/2005/8/layout/default"/>
    <dgm:cxn modelId="{C6DC4747-093F-4D1E-B533-090205A63EDA}" srcId="{97897C68-8298-4948-BB09-48576C833E0D}" destId="{100D7C73-7ABB-4E53-9A91-E80BCA7DA7E0}" srcOrd="0" destOrd="0" parTransId="{7C4B6592-9F0D-47DE-824F-FDC905352339}" sibTransId="{6E1295FB-68DA-4362-9399-2D282BFCD772}"/>
    <dgm:cxn modelId="{23F44E47-3723-4BD9-9F12-A9CC0966E064}" srcId="{97897C68-8298-4948-BB09-48576C833E0D}" destId="{5885C422-E213-40E3-8C16-220F109D97B8}" srcOrd="4" destOrd="0" parTransId="{A9177587-83E1-43E4-83DB-6140613C8687}" sibTransId="{934BDE85-7C4C-4A55-A48C-5071F76989C7}"/>
    <dgm:cxn modelId="{70861669-C623-4D0E-A058-DCB036C4664E}" type="presOf" srcId="{97897C68-8298-4948-BB09-48576C833E0D}" destId="{8D805194-2112-4ED5-9722-DF0446EFCEC0}" srcOrd="0" destOrd="0" presId="urn:microsoft.com/office/officeart/2005/8/layout/default"/>
    <dgm:cxn modelId="{5B12A080-A4D5-46D5-BED7-6A3F40D8802B}" srcId="{97897C68-8298-4948-BB09-48576C833E0D}" destId="{229BA6FF-3BA7-4B71-B3BD-A3AEA29D1866}" srcOrd="1" destOrd="0" parTransId="{3E45CE5E-E4DF-45CB-BCBA-71DDFE44EC68}" sibTransId="{A59E3C0D-6DF6-4A4F-AEC9-31EE56FA3F94}"/>
    <dgm:cxn modelId="{14C7A4CB-C57B-4F5C-BDF3-37A11107FBDB}" type="presOf" srcId="{229BA6FF-3BA7-4B71-B3BD-A3AEA29D1866}" destId="{3DE5B571-1DE0-4381-A32C-0EB8F8F73D70}" srcOrd="0" destOrd="0" presId="urn:microsoft.com/office/officeart/2005/8/layout/default"/>
    <dgm:cxn modelId="{852C69CE-10F6-47EE-B29E-4AB5584D5547}" type="presOf" srcId="{6879B62E-7DCF-44F4-AF90-36AEE2C8AD51}" destId="{C0E289A9-2FE5-4AEB-80A0-E22ECD7B35F8}" srcOrd="0" destOrd="0" presId="urn:microsoft.com/office/officeart/2005/8/layout/default"/>
    <dgm:cxn modelId="{738B74D6-153E-4E3B-8320-4FFB29764284}" type="presOf" srcId="{100D7C73-7ABB-4E53-9A91-E80BCA7DA7E0}" destId="{AF0EC3D4-FC23-464B-B9EE-733D75463AE4}" srcOrd="0" destOrd="0" presId="urn:microsoft.com/office/officeart/2005/8/layout/default"/>
    <dgm:cxn modelId="{40754E77-348E-4AE5-A3E3-B2CF8726AF0E}" type="presParOf" srcId="{8D805194-2112-4ED5-9722-DF0446EFCEC0}" destId="{AF0EC3D4-FC23-464B-B9EE-733D75463AE4}" srcOrd="0" destOrd="0" presId="urn:microsoft.com/office/officeart/2005/8/layout/default"/>
    <dgm:cxn modelId="{3997AC99-CB05-43B4-9FFD-CCE91836B18D}" type="presParOf" srcId="{8D805194-2112-4ED5-9722-DF0446EFCEC0}" destId="{17A9E5EC-959F-4AD8-9787-4027879FC2C8}" srcOrd="1" destOrd="0" presId="urn:microsoft.com/office/officeart/2005/8/layout/default"/>
    <dgm:cxn modelId="{28E83132-D4F7-48C9-937B-4D4F9CA9173B}" type="presParOf" srcId="{8D805194-2112-4ED5-9722-DF0446EFCEC0}" destId="{3DE5B571-1DE0-4381-A32C-0EB8F8F73D70}" srcOrd="2" destOrd="0" presId="urn:microsoft.com/office/officeart/2005/8/layout/default"/>
    <dgm:cxn modelId="{4CA6FF99-44DD-443E-92B2-F262AE6C5A14}" type="presParOf" srcId="{8D805194-2112-4ED5-9722-DF0446EFCEC0}" destId="{5E2B6F6D-F7FD-48BC-A2E9-2E222AC1C477}" srcOrd="3" destOrd="0" presId="urn:microsoft.com/office/officeart/2005/8/layout/default"/>
    <dgm:cxn modelId="{3AB05A67-7AE4-4617-8928-5452CFCA9654}" type="presParOf" srcId="{8D805194-2112-4ED5-9722-DF0446EFCEC0}" destId="{C0E289A9-2FE5-4AEB-80A0-E22ECD7B35F8}" srcOrd="4" destOrd="0" presId="urn:microsoft.com/office/officeart/2005/8/layout/default"/>
    <dgm:cxn modelId="{4CC235B5-FDFA-4A49-BA0D-129C9037EA09}" type="presParOf" srcId="{8D805194-2112-4ED5-9722-DF0446EFCEC0}" destId="{362451B1-FDC0-41DE-BCC4-AC54749D6E42}" srcOrd="5" destOrd="0" presId="urn:microsoft.com/office/officeart/2005/8/layout/default"/>
    <dgm:cxn modelId="{6DC59E5B-507D-46C0-9885-73ED726AAD8D}" type="presParOf" srcId="{8D805194-2112-4ED5-9722-DF0446EFCEC0}" destId="{B585AA4F-43E0-43F2-8764-0D54F8C17FFA}" srcOrd="6" destOrd="0" presId="urn:microsoft.com/office/officeart/2005/8/layout/default"/>
    <dgm:cxn modelId="{589B949B-298A-4886-AE3A-AD0BBA10FF2D}" type="presParOf" srcId="{8D805194-2112-4ED5-9722-DF0446EFCEC0}" destId="{AB728D9D-0A0F-42F4-9C3B-AE8C9F365FCB}" srcOrd="7" destOrd="0" presId="urn:microsoft.com/office/officeart/2005/8/layout/default"/>
    <dgm:cxn modelId="{B858C3EE-1DDF-4488-A201-A30F53E3F150}" type="presParOf" srcId="{8D805194-2112-4ED5-9722-DF0446EFCEC0}" destId="{BB7797D3-E1CB-4B56-8529-C84ABCB1CDA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B6402E-F79B-45E4-94EF-155013E65C37}" type="doc">
      <dgm:prSet loTypeId="urn:microsoft.com/office/officeart/2005/8/layout/bProcess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hr-HR"/>
        </a:p>
      </dgm:t>
    </dgm:pt>
    <dgm:pt modelId="{66D93D2A-BCBA-4F08-BA9C-F72DB2254DCF}">
      <dgm:prSet/>
      <dgm:spPr/>
      <dgm:t>
        <a:bodyPr/>
        <a:lstStyle/>
        <a:p>
          <a:r>
            <a:rPr lang="hr-HR" dirty="0"/>
            <a:t>-slaba tjelesna aktivnost</a:t>
          </a:r>
        </a:p>
      </dgm:t>
    </dgm:pt>
    <dgm:pt modelId="{4B7A1AC3-1B73-4B84-9B44-EACD67F3D888}" type="parTrans" cxnId="{40D71B29-F23F-4B00-955D-7CD8899730FF}">
      <dgm:prSet/>
      <dgm:spPr/>
      <dgm:t>
        <a:bodyPr/>
        <a:lstStyle/>
        <a:p>
          <a:endParaRPr lang="hr-HR"/>
        </a:p>
      </dgm:t>
    </dgm:pt>
    <dgm:pt modelId="{ADBBDBCC-6ECA-4198-95CE-23F3C13466F7}" type="sibTrans" cxnId="{40D71B29-F23F-4B00-955D-7CD8899730FF}">
      <dgm:prSet/>
      <dgm:spPr/>
      <dgm:t>
        <a:bodyPr/>
        <a:lstStyle/>
        <a:p>
          <a:endParaRPr lang="hr-HR"/>
        </a:p>
      </dgm:t>
    </dgm:pt>
    <dgm:pt modelId="{7BD7416E-354B-4600-9CEE-E707B193EC6B}">
      <dgm:prSet/>
      <dgm:spPr/>
      <dgm:t>
        <a:bodyPr/>
        <a:lstStyle/>
        <a:p>
          <a:r>
            <a:rPr lang="hr-HR"/>
            <a:t>- neumjerenost u jelu i piću</a:t>
          </a:r>
          <a:endParaRPr lang="hr-HR" dirty="0"/>
        </a:p>
      </dgm:t>
    </dgm:pt>
    <dgm:pt modelId="{F269C6EB-E04F-4AB8-B7AB-F208484AFB9E}" type="parTrans" cxnId="{F23B1D6D-7FE5-445D-B3B5-8292A3F902B7}">
      <dgm:prSet/>
      <dgm:spPr/>
      <dgm:t>
        <a:bodyPr/>
        <a:lstStyle/>
        <a:p>
          <a:endParaRPr lang="hr-HR"/>
        </a:p>
      </dgm:t>
    </dgm:pt>
    <dgm:pt modelId="{57442F6F-7E16-48FA-B036-1F04ECB726E4}" type="sibTrans" cxnId="{F23B1D6D-7FE5-445D-B3B5-8292A3F902B7}">
      <dgm:prSet/>
      <dgm:spPr/>
      <dgm:t>
        <a:bodyPr/>
        <a:lstStyle/>
        <a:p>
          <a:endParaRPr lang="hr-HR"/>
        </a:p>
      </dgm:t>
    </dgm:pt>
    <dgm:pt modelId="{D8826034-4823-4C02-AFE1-8240E54554E9}">
      <dgm:prSet/>
      <dgm:spPr/>
      <dgm:t>
        <a:bodyPr/>
        <a:lstStyle/>
        <a:p>
          <a:r>
            <a:rPr lang="hr-HR"/>
            <a:t>- pušenje</a:t>
          </a:r>
          <a:endParaRPr lang="hr-HR" dirty="0"/>
        </a:p>
      </dgm:t>
    </dgm:pt>
    <dgm:pt modelId="{5D9B3990-723D-499C-A999-7003462C5DD1}" type="parTrans" cxnId="{77FD681B-FA02-40A9-8B3F-4E2F1BBB1838}">
      <dgm:prSet/>
      <dgm:spPr/>
      <dgm:t>
        <a:bodyPr/>
        <a:lstStyle/>
        <a:p>
          <a:endParaRPr lang="hr-HR"/>
        </a:p>
      </dgm:t>
    </dgm:pt>
    <dgm:pt modelId="{B74465A6-64BE-424B-980C-CC610A5F534E}" type="sibTrans" cxnId="{77FD681B-FA02-40A9-8B3F-4E2F1BBB1838}">
      <dgm:prSet/>
      <dgm:spPr/>
      <dgm:t>
        <a:bodyPr/>
        <a:lstStyle/>
        <a:p>
          <a:endParaRPr lang="hr-HR"/>
        </a:p>
      </dgm:t>
    </dgm:pt>
    <dgm:pt modelId="{C69C7403-16B4-4FC9-ABD4-C0ABF638A756}">
      <dgm:prSet/>
      <dgm:spPr/>
      <dgm:t>
        <a:bodyPr/>
        <a:lstStyle/>
        <a:p>
          <a:r>
            <a:rPr lang="hr-HR" dirty="0"/>
            <a:t>- izbjegavanje liječničkih kontrola</a:t>
          </a:r>
          <a:br>
            <a:rPr lang="hr-HR" dirty="0"/>
          </a:br>
          <a:r>
            <a:rPr lang="hr-HR" dirty="0"/>
            <a:t> </a:t>
          </a:r>
          <a:br>
            <a:rPr lang="hr-HR" dirty="0"/>
          </a:br>
          <a:br>
            <a:rPr lang="hr-HR" dirty="0"/>
          </a:br>
          <a:r>
            <a:rPr lang="hr-HR" dirty="0"/>
            <a:t> </a:t>
          </a:r>
        </a:p>
      </dgm:t>
    </dgm:pt>
    <dgm:pt modelId="{25998D6D-6B0C-437F-8E3A-58E95CE39E34}" type="parTrans" cxnId="{167976A9-2AF9-4546-8A94-C49D60BBF04B}">
      <dgm:prSet/>
      <dgm:spPr/>
      <dgm:t>
        <a:bodyPr/>
        <a:lstStyle/>
        <a:p>
          <a:endParaRPr lang="hr-HR"/>
        </a:p>
      </dgm:t>
    </dgm:pt>
    <dgm:pt modelId="{2F39381E-5AF1-42B3-97DB-8D1D45019992}" type="sibTrans" cxnId="{167976A9-2AF9-4546-8A94-C49D60BBF04B}">
      <dgm:prSet/>
      <dgm:spPr/>
      <dgm:t>
        <a:bodyPr/>
        <a:lstStyle/>
        <a:p>
          <a:endParaRPr lang="hr-HR"/>
        </a:p>
      </dgm:t>
    </dgm:pt>
    <dgm:pt modelId="{3903FA62-C079-4ED6-8ADC-B81D94FE1BFF}">
      <dgm:prSet/>
      <dgm:spPr/>
      <dgm:t>
        <a:bodyPr/>
        <a:lstStyle/>
        <a:p>
          <a:r>
            <a:rPr lang="hr-HR"/>
            <a:t>- nesiguran seks</a:t>
          </a:r>
        </a:p>
      </dgm:t>
    </dgm:pt>
    <dgm:pt modelId="{55085C88-BDA6-417C-8290-8BCA27E9FF78}" type="parTrans" cxnId="{C328C8C5-73C9-4B05-A729-748BB2206D1E}">
      <dgm:prSet/>
      <dgm:spPr/>
      <dgm:t>
        <a:bodyPr/>
        <a:lstStyle/>
        <a:p>
          <a:endParaRPr lang="hr-HR"/>
        </a:p>
      </dgm:t>
    </dgm:pt>
    <dgm:pt modelId="{E433255F-EDD9-408B-9130-D15FBB6E4B68}" type="sibTrans" cxnId="{C328C8C5-73C9-4B05-A729-748BB2206D1E}">
      <dgm:prSet/>
      <dgm:spPr/>
      <dgm:t>
        <a:bodyPr/>
        <a:lstStyle/>
        <a:p>
          <a:endParaRPr lang="hr-HR"/>
        </a:p>
      </dgm:t>
    </dgm:pt>
    <dgm:pt modelId="{CD0D27F2-1B23-4829-8746-CD051F263609}">
      <dgm:prSet/>
      <dgm:spPr/>
      <dgm:t>
        <a:bodyPr/>
        <a:lstStyle/>
        <a:p>
          <a:r>
            <a:rPr lang="hr-HR"/>
            <a:t>zloporaba opojnih i drugih sredstava</a:t>
          </a:r>
        </a:p>
      </dgm:t>
    </dgm:pt>
    <dgm:pt modelId="{7E9D5218-8050-4846-B58F-E788894F4D5B}" type="parTrans" cxnId="{42B1EF6A-3D4D-470A-9A96-450DCBD7F528}">
      <dgm:prSet/>
      <dgm:spPr/>
      <dgm:t>
        <a:bodyPr/>
        <a:lstStyle/>
        <a:p>
          <a:endParaRPr lang="hr-HR"/>
        </a:p>
      </dgm:t>
    </dgm:pt>
    <dgm:pt modelId="{DB50E069-B631-4A30-8AD3-E81FFB187C3B}" type="sibTrans" cxnId="{42B1EF6A-3D4D-470A-9A96-450DCBD7F528}">
      <dgm:prSet/>
      <dgm:spPr/>
      <dgm:t>
        <a:bodyPr/>
        <a:lstStyle/>
        <a:p>
          <a:endParaRPr lang="hr-HR"/>
        </a:p>
      </dgm:t>
    </dgm:pt>
    <dgm:pt modelId="{07D41709-A9B0-42A2-BC00-20190DAB803D}">
      <dgm:prSet/>
      <dgm:spPr/>
      <dgm:t>
        <a:bodyPr/>
        <a:lstStyle/>
        <a:p>
          <a:r>
            <a:rPr lang="hr-HR"/>
            <a:t>-</a:t>
          </a:r>
          <a:br>
            <a:rPr lang="hr-HR"/>
          </a:br>
          <a:r>
            <a:rPr lang="hr-HR"/>
            <a:t> - prekomjerno izlaganje stresu i sklonost sukobima</a:t>
          </a:r>
        </a:p>
      </dgm:t>
    </dgm:pt>
    <dgm:pt modelId="{027A70C4-B3A3-4EF3-86D1-8E24A08E2614}" type="parTrans" cxnId="{46A100C0-E19A-421E-86EE-FB5FDE0C3892}">
      <dgm:prSet/>
      <dgm:spPr/>
      <dgm:t>
        <a:bodyPr/>
        <a:lstStyle/>
        <a:p>
          <a:endParaRPr lang="hr-HR"/>
        </a:p>
      </dgm:t>
    </dgm:pt>
    <dgm:pt modelId="{54FA83EB-BD1E-4EE5-BC5A-6926CEE2A56D}" type="sibTrans" cxnId="{46A100C0-E19A-421E-86EE-FB5FDE0C3892}">
      <dgm:prSet/>
      <dgm:spPr/>
      <dgm:t>
        <a:bodyPr/>
        <a:lstStyle/>
        <a:p>
          <a:endParaRPr lang="hr-HR"/>
        </a:p>
      </dgm:t>
    </dgm:pt>
    <dgm:pt modelId="{7FE9C564-3ACC-420C-A56F-B253B2793788}">
      <dgm:prSet/>
      <dgm:spPr/>
      <dgm:t>
        <a:bodyPr/>
        <a:lstStyle/>
        <a:p>
          <a:r>
            <a:rPr lang="hr-HR"/>
            <a:t>- sjedilački način života</a:t>
          </a:r>
        </a:p>
      </dgm:t>
    </dgm:pt>
    <dgm:pt modelId="{9D9ECDFF-A6F2-4F87-808C-8A323B2C3BFA}" type="parTrans" cxnId="{70E716B2-29F2-4DF5-A71D-EC0FD35055D3}">
      <dgm:prSet/>
      <dgm:spPr/>
      <dgm:t>
        <a:bodyPr/>
        <a:lstStyle/>
        <a:p>
          <a:endParaRPr lang="hr-HR"/>
        </a:p>
      </dgm:t>
    </dgm:pt>
    <dgm:pt modelId="{C8D6CA19-6DFA-4B3F-B416-215BB85CFF2C}" type="sibTrans" cxnId="{70E716B2-29F2-4DF5-A71D-EC0FD35055D3}">
      <dgm:prSet/>
      <dgm:spPr/>
      <dgm:t>
        <a:bodyPr/>
        <a:lstStyle/>
        <a:p>
          <a:endParaRPr lang="hr-HR"/>
        </a:p>
      </dgm:t>
    </dgm:pt>
    <dgm:pt modelId="{D402B8FE-BFBF-4D21-8A2B-E0E9394DC6D4}" type="pres">
      <dgm:prSet presAssocID="{88B6402E-F79B-45E4-94EF-155013E65C37}" presName="Name0" presStyleCnt="0">
        <dgm:presLayoutVars>
          <dgm:dir/>
          <dgm:resizeHandles val="exact"/>
        </dgm:presLayoutVars>
      </dgm:prSet>
      <dgm:spPr/>
    </dgm:pt>
    <dgm:pt modelId="{55423A35-5907-4BDB-8F0D-7E0C6E63CB88}" type="pres">
      <dgm:prSet presAssocID="{66D93D2A-BCBA-4F08-BA9C-F72DB2254DCF}" presName="node" presStyleLbl="node1" presStyleIdx="0" presStyleCnt="8">
        <dgm:presLayoutVars>
          <dgm:bulletEnabled val="1"/>
        </dgm:presLayoutVars>
      </dgm:prSet>
      <dgm:spPr/>
    </dgm:pt>
    <dgm:pt modelId="{BE0C3F75-2E00-41A7-A134-F62210333794}" type="pres">
      <dgm:prSet presAssocID="{ADBBDBCC-6ECA-4198-95CE-23F3C13466F7}" presName="sibTrans" presStyleLbl="sibTrans1D1" presStyleIdx="0" presStyleCnt="7"/>
      <dgm:spPr/>
    </dgm:pt>
    <dgm:pt modelId="{3ECB7F18-F9C5-4781-B7B1-F4F3F5047E79}" type="pres">
      <dgm:prSet presAssocID="{ADBBDBCC-6ECA-4198-95CE-23F3C13466F7}" presName="connectorText" presStyleLbl="sibTrans1D1" presStyleIdx="0" presStyleCnt="7"/>
      <dgm:spPr/>
    </dgm:pt>
    <dgm:pt modelId="{03985CC4-C6B5-44C7-9B33-C626381E657D}" type="pres">
      <dgm:prSet presAssocID="{7BD7416E-354B-4600-9CEE-E707B193EC6B}" presName="node" presStyleLbl="node1" presStyleIdx="1" presStyleCnt="8">
        <dgm:presLayoutVars>
          <dgm:bulletEnabled val="1"/>
        </dgm:presLayoutVars>
      </dgm:prSet>
      <dgm:spPr/>
    </dgm:pt>
    <dgm:pt modelId="{8C738518-9FA4-432C-AAF1-6CACE28008D8}" type="pres">
      <dgm:prSet presAssocID="{57442F6F-7E16-48FA-B036-1F04ECB726E4}" presName="sibTrans" presStyleLbl="sibTrans1D1" presStyleIdx="1" presStyleCnt="7"/>
      <dgm:spPr/>
    </dgm:pt>
    <dgm:pt modelId="{C7FD4706-C0D7-46F2-AD19-BDA367420513}" type="pres">
      <dgm:prSet presAssocID="{57442F6F-7E16-48FA-B036-1F04ECB726E4}" presName="connectorText" presStyleLbl="sibTrans1D1" presStyleIdx="1" presStyleCnt="7"/>
      <dgm:spPr/>
    </dgm:pt>
    <dgm:pt modelId="{7EE34727-7D0F-45EA-83A1-4390A1F27144}" type="pres">
      <dgm:prSet presAssocID="{D8826034-4823-4C02-AFE1-8240E54554E9}" presName="node" presStyleLbl="node1" presStyleIdx="2" presStyleCnt="8">
        <dgm:presLayoutVars>
          <dgm:bulletEnabled val="1"/>
        </dgm:presLayoutVars>
      </dgm:prSet>
      <dgm:spPr/>
    </dgm:pt>
    <dgm:pt modelId="{3A6BFCAD-1D8B-438B-9CEB-82B0CCDE37CC}" type="pres">
      <dgm:prSet presAssocID="{B74465A6-64BE-424B-980C-CC610A5F534E}" presName="sibTrans" presStyleLbl="sibTrans1D1" presStyleIdx="2" presStyleCnt="7"/>
      <dgm:spPr/>
    </dgm:pt>
    <dgm:pt modelId="{1F321837-F7C3-4991-B484-AA627779CCD2}" type="pres">
      <dgm:prSet presAssocID="{B74465A6-64BE-424B-980C-CC610A5F534E}" presName="connectorText" presStyleLbl="sibTrans1D1" presStyleIdx="2" presStyleCnt="7"/>
      <dgm:spPr/>
    </dgm:pt>
    <dgm:pt modelId="{B7EBEC82-2F58-4E94-A4B7-2FE2D51D0D57}" type="pres">
      <dgm:prSet presAssocID="{C69C7403-16B4-4FC9-ABD4-C0ABF638A756}" presName="node" presStyleLbl="node1" presStyleIdx="3" presStyleCnt="8">
        <dgm:presLayoutVars>
          <dgm:bulletEnabled val="1"/>
        </dgm:presLayoutVars>
      </dgm:prSet>
      <dgm:spPr/>
    </dgm:pt>
    <dgm:pt modelId="{3DEFEFF7-CD26-406F-BCF8-4E26B46004B1}" type="pres">
      <dgm:prSet presAssocID="{2F39381E-5AF1-42B3-97DB-8D1D45019992}" presName="sibTrans" presStyleLbl="sibTrans1D1" presStyleIdx="3" presStyleCnt="7"/>
      <dgm:spPr/>
    </dgm:pt>
    <dgm:pt modelId="{DF915FF7-6348-404E-9979-849B6D754843}" type="pres">
      <dgm:prSet presAssocID="{2F39381E-5AF1-42B3-97DB-8D1D45019992}" presName="connectorText" presStyleLbl="sibTrans1D1" presStyleIdx="3" presStyleCnt="7"/>
      <dgm:spPr/>
    </dgm:pt>
    <dgm:pt modelId="{01E9CA2F-017F-49C3-AD85-D2D0AE94F3A3}" type="pres">
      <dgm:prSet presAssocID="{3903FA62-C079-4ED6-8ADC-B81D94FE1BFF}" presName="node" presStyleLbl="node1" presStyleIdx="4" presStyleCnt="8">
        <dgm:presLayoutVars>
          <dgm:bulletEnabled val="1"/>
        </dgm:presLayoutVars>
      </dgm:prSet>
      <dgm:spPr/>
    </dgm:pt>
    <dgm:pt modelId="{BAB2E6CF-9FCE-4F56-BACD-86B44B08ABAE}" type="pres">
      <dgm:prSet presAssocID="{E433255F-EDD9-408B-9130-D15FBB6E4B68}" presName="sibTrans" presStyleLbl="sibTrans1D1" presStyleIdx="4" presStyleCnt="7"/>
      <dgm:spPr/>
    </dgm:pt>
    <dgm:pt modelId="{41DE83FF-D001-446C-92E2-9D7448DA984F}" type="pres">
      <dgm:prSet presAssocID="{E433255F-EDD9-408B-9130-D15FBB6E4B68}" presName="connectorText" presStyleLbl="sibTrans1D1" presStyleIdx="4" presStyleCnt="7"/>
      <dgm:spPr/>
    </dgm:pt>
    <dgm:pt modelId="{B65957C5-985A-420E-B401-9ABDF4DA2B30}" type="pres">
      <dgm:prSet presAssocID="{CD0D27F2-1B23-4829-8746-CD051F263609}" presName="node" presStyleLbl="node1" presStyleIdx="5" presStyleCnt="8">
        <dgm:presLayoutVars>
          <dgm:bulletEnabled val="1"/>
        </dgm:presLayoutVars>
      </dgm:prSet>
      <dgm:spPr/>
    </dgm:pt>
    <dgm:pt modelId="{F4D59B07-E15F-4566-B2D7-221E3FFF40A9}" type="pres">
      <dgm:prSet presAssocID="{DB50E069-B631-4A30-8AD3-E81FFB187C3B}" presName="sibTrans" presStyleLbl="sibTrans1D1" presStyleIdx="5" presStyleCnt="7"/>
      <dgm:spPr/>
    </dgm:pt>
    <dgm:pt modelId="{2E500F7E-A1EE-4A04-9E3A-9186C752F6B5}" type="pres">
      <dgm:prSet presAssocID="{DB50E069-B631-4A30-8AD3-E81FFB187C3B}" presName="connectorText" presStyleLbl="sibTrans1D1" presStyleIdx="5" presStyleCnt="7"/>
      <dgm:spPr/>
    </dgm:pt>
    <dgm:pt modelId="{184BB522-B4AE-495E-B969-2622B1F9EC42}" type="pres">
      <dgm:prSet presAssocID="{07D41709-A9B0-42A2-BC00-20190DAB803D}" presName="node" presStyleLbl="node1" presStyleIdx="6" presStyleCnt="8">
        <dgm:presLayoutVars>
          <dgm:bulletEnabled val="1"/>
        </dgm:presLayoutVars>
      </dgm:prSet>
      <dgm:spPr/>
    </dgm:pt>
    <dgm:pt modelId="{51FD9106-3706-446D-A0D2-709DF5AE026F}" type="pres">
      <dgm:prSet presAssocID="{54FA83EB-BD1E-4EE5-BC5A-6926CEE2A56D}" presName="sibTrans" presStyleLbl="sibTrans1D1" presStyleIdx="6" presStyleCnt="7"/>
      <dgm:spPr/>
    </dgm:pt>
    <dgm:pt modelId="{50B6E188-6014-496C-951A-CFFD825A9984}" type="pres">
      <dgm:prSet presAssocID="{54FA83EB-BD1E-4EE5-BC5A-6926CEE2A56D}" presName="connectorText" presStyleLbl="sibTrans1D1" presStyleIdx="6" presStyleCnt="7"/>
      <dgm:spPr/>
    </dgm:pt>
    <dgm:pt modelId="{3CC3AE83-BFCD-403E-AD76-20D807A667A3}" type="pres">
      <dgm:prSet presAssocID="{7FE9C564-3ACC-420C-A56F-B253B2793788}" presName="node" presStyleLbl="node1" presStyleIdx="7" presStyleCnt="8">
        <dgm:presLayoutVars>
          <dgm:bulletEnabled val="1"/>
        </dgm:presLayoutVars>
      </dgm:prSet>
      <dgm:spPr/>
    </dgm:pt>
  </dgm:ptLst>
  <dgm:cxnLst>
    <dgm:cxn modelId="{FB204109-8076-4FF5-9A7F-3D7E1632AC56}" type="presOf" srcId="{54FA83EB-BD1E-4EE5-BC5A-6926CEE2A56D}" destId="{50B6E188-6014-496C-951A-CFFD825A9984}" srcOrd="1" destOrd="0" presId="urn:microsoft.com/office/officeart/2005/8/layout/bProcess3"/>
    <dgm:cxn modelId="{C9557716-821D-44CF-92D5-D8DEAAD1FBA7}" type="presOf" srcId="{ADBBDBCC-6ECA-4198-95CE-23F3C13466F7}" destId="{BE0C3F75-2E00-41A7-A134-F62210333794}" srcOrd="0" destOrd="0" presId="urn:microsoft.com/office/officeart/2005/8/layout/bProcess3"/>
    <dgm:cxn modelId="{77FD681B-FA02-40A9-8B3F-4E2F1BBB1838}" srcId="{88B6402E-F79B-45E4-94EF-155013E65C37}" destId="{D8826034-4823-4C02-AFE1-8240E54554E9}" srcOrd="2" destOrd="0" parTransId="{5D9B3990-723D-499C-A999-7003462C5DD1}" sibTransId="{B74465A6-64BE-424B-980C-CC610A5F534E}"/>
    <dgm:cxn modelId="{CBA5811E-651D-49EA-BC6D-CDF5E0FC1C03}" type="presOf" srcId="{DB50E069-B631-4A30-8AD3-E81FFB187C3B}" destId="{F4D59B07-E15F-4566-B2D7-221E3FFF40A9}" srcOrd="0" destOrd="0" presId="urn:microsoft.com/office/officeart/2005/8/layout/bProcess3"/>
    <dgm:cxn modelId="{28CC5320-BA17-4D81-B1DB-E1B56056F437}" type="presOf" srcId="{DB50E069-B631-4A30-8AD3-E81FFB187C3B}" destId="{2E500F7E-A1EE-4A04-9E3A-9186C752F6B5}" srcOrd="1" destOrd="0" presId="urn:microsoft.com/office/officeart/2005/8/layout/bProcess3"/>
    <dgm:cxn modelId="{37FDAC26-E455-45F8-B4A6-9301D2FD03BD}" type="presOf" srcId="{66D93D2A-BCBA-4F08-BA9C-F72DB2254DCF}" destId="{55423A35-5907-4BDB-8F0D-7E0C6E63CB88}" srcOrd="0" destOrd="0" presId="urn:microsoft.com/office/officeart/2005/8/layout/bProcess3"/>
    <dgm:cxn modelId="{40D71B29-F23F-4B00-955D-7CD8899730FF}" srcId="{88B6402E-F79B-45E4-94EF-155013E65C37}" destId="{66D93D2A-BCBA-4F08-BA9C-F72DB2254DCF}" srcOrd="0" destOrd="0" parTransId="{4B7A1AC3-1B73-4B84-9B44-EACD67F3D888}" sibTransId="{ADBBDBCC-6ECA-4198-95CE-23F3C13466F7}"/>
    <dgm:cxn modelId="{68C7FF65-4D15-4D58-BEB5-3B5D0F1A4B5A}" type="presOf" srcId="{54FA83EB-BD1E-4EE5-BC5A-6926CEE2A56D}" destId="{51FD9106-3706-446D-A0D2-709DF5AE026F}" srcOrd="0" destOrd="0" presId="urn:microsoft.com/office/officeart/2005/8/layout/bProcess3"/>
    <dgm:cxn modelId="{3E34FA69-D47F-4DB7-9BE3-C4F756A9BCDF}" type="presOf" srcId="{B74465A6-64BE-424B-980C-CC610A5F534E}" destId="{3A6BFCAD-1D8B-438B-9CEB-82B0CCDE37CC}" srcOrd="0" destOrd="0" presId="urn:microsoft.com/office/officeart/2005/8/layout/bProcess3"/>
    <dgm:cxn modelId="{42B1EF6A-3D4D-470A-9A96-450DCBD7F528}" srcId="{88B6402E-F79B-45E4-94EF-155013E65C37}" destId="{CD0D27F2-1B23-4829-8746-CD051F263609}" srcOrd="5" destOrd="0" parTransId="{7E9D5218-8050-4846-B58F-E788894F4D5B}" sibTransId="{DB50E069-B631-4A30-8AD3-E81FFB187C3B}"/>
    <dgm:cxn modelId="{F23B1D6D-7FE5-445D-B3B5-8292A3F902B7}" srcId="{88B6402E-F79B-45E4-94EF-155013E65C37}" destId="{7BD7416E-354B-4600-9CEE-E707B193EC6B}" srcOrd="1" destOrd="0" parTransId="{F269C6EB-E04F-4AB8-B7AB-F208484AFB9E}" sibTransId="{57442F6F-7E16-48FA-B036-1F04ECB726E4}"/>
    <dgm:cxn modelId="{3F0CE572-B143-456D-BF74-4AFC66D51A27}" type="presOf" srcId="{3903FA62-C079-4ED6-8ADC-B81D94FE1BFF}" destId="{01E9CA2F-017F-49C3-AD85-D2D0AE94F3A3}" srcOrd="0" destOrd="0" presId="urn:microsoft.com/office/officeart/2005/8/layout/bProcess3"/>
    <dgm:cxn modelId="{CDD4E153-B78E-4CF0-B0F1-E816570E5753}" type="presOf" srcId="{07D41709-A9B0-42A2-BC00-20190DAB803D}" destId="{184BB522-B4AE-495E-B969-2622B1F9EC42}" srcOrd="0" destOrd="0" presId="urn:microsoft.com/office/officeart/2005/8/layout/bProcess3"/>
    <dgm:cxn modelId="{31D64484-094D-46FF-88E5-348C7AB4E5F2}" type="presOf" srcId="{7FE9C564-3ACC-420C-A56F-B253B2793788}" destId="{3CC3AE83-BFCD-403E-AD76-20D807A667A3}" srcOrd="0" destOrd="0" presId="urn:microsoft.com/office/officeart/2005/8/layout/bProcess3"/>
    <dgm:cxn modelId="{12F53B85-FD13-428F-8021-C6DBCCFB623F}" type="presOf" srcId="{2F39381E-5AF1-42B3-97DB-8D1D45019992}" destId="{3DEFEFF7-CD26-406F-BCF8-4E26B46004B1}" srcOrd="0" destOrd="0" presId="urn:microsoft.com/office/officeart/2005/8/layout/bProcess3"/>
    <dgm:cxn modelId="{D185448B-97DE-4601-8228-E61DCA59630F}" type="presOf" srcId="{2F39381E-5AF1-42B3-97DB-8D1D45019992}" destId="{DF915FF7-6348-404E-9979-849B6D754843}" srcOrd="1" destOrd="0" presId="urn:microsoft.com/office/officeart/2005/8/layout/bProcess3"/>
    <dgm:cxn modelId="{8E26978F-C05C-4963-8C37-0C86E1CE715B}" type="presOf" srcId="{D8826034-4823-4C02-AFE1-8240E54554E9}" destId="{7EE34727-7D0F-45EA-83A1-4390A1F27144}" srcOrd="0" destOrd="0" presId="urn:microsoft.com/office/officeart/2005/8/layout/bProcess3"/>
    <dgm:cxn modelId="{3657F394-13D5-4578-A8CE-3A479C26C1A3}" type="presOf" srcId="{57442F6F-7E16-48FA-B036-1F04ECB726E4}" destId="{8C738518-9FA4-432C-AAF1-6CACE28008D8}" srcOrd="0" destOrd="0" presId="urn:microsoft.com/office/officeart/2005/8/layout/bProcess3"/>
    <dgm:cxn modelId="{FD1EB5A1-0374-495F-982F-17A0A2BE96EA}" type="presOf" srcId="{B74465A6-64BE-424B-980C-CC610A5F534E}" destId="{1F321837-F7C3-4991-B484-AA627779CCD2}" srcOrd="1" destOrd="0" presId="urn:microsoft.com/office/officeart/2005/8/layout/bProcess3"/>
    <dgm:cxn modelId="{B53C7DA7-35A1-4C3C-8982-DCDBF7596134}" type="presOf" srcId="{E433255F-EDD9-408B-9130-D15FBB6E4B68}" destId="{41DE83FF-D001-446C-92E2-9D7448DA984F}" srcOrd="1" destOrd="0" presId="urn:microsoft.com/office/officeart/2005/8/layout/bProcess3"/>
    <dgm:cxn modelId="{167976A9-2AF9-4546-8A94-C49D60BBF04B}" srcId="{88B6402E-F79B-45E4-94EF-155013E65C37}" destId="{C69C7403-16B4-4FC9-ABD4-C0ABF638A756}" srcOrd="3" destOrd="0" parTransId="{25998D6D-6B0C-437F-8E3A-58E95CE39E34}" sibTransId="{2F39381E-5AF1-42B3-97DB-8D1D45019992}"/>
    <dgm:cxn modelId="{E8333EAD-FA8F-45BC-A1D9-0C4CADF6A104}" type="presOf" srcId="{88B6402E-F79B-45E4-94EF-155013E65C37}" destId="{D402B8FE-BFBF-4D21-8A2B-E0E9394DC6D4}" srcOrd="0" destOrd="0" presId="urn:microsoft.com/office/officeart/2005/8/layout/bProcess3"/>
    <dgm:cxn modelId="{9A4F8CAE-87E8-4D5A-8373-AE32BE8EEFA8}" type="presOf" srcId="{7BD7416E-354B-4600-9CEE-E707B193EC6B}" destId="{03985CC4-C6B5-44C7-9B33-C626381E657D}" srcOrd="0" destOrd="0" presId="urn:microsoft.com/office/officeart/2005/8/layout/bProcess3"/>
    <dgm:cxn modelId="{70E716B2-29F2-4DF5-A71D-EC0FD35055D3}" srcId="{88B6402E-F79B-45E4-94EF-155013E65C37}" destId="{7FE9C564-3ACC-420C-A56F-B253B2793788}" srcOrd="7" destOrd="0" parTransId="{9D9ECDFF-A6F2-4F87-808C-8A323B2C3BFA}" sibTransId="{C8D6CA19-6DFA-4B3F-B416-215BB85CFF2C}"/>
    <dgm:cxn modelId="{7C7C3EB9-A077-46F5-8C0F-658C695A1D8E}" type="presOf" srcId="{CD0D27F2-1B23-4829-8746-CD051F263609}" destId="{B65957C5-985A-420E-B401-9ABDF4DA2B30}" srcOrd="0" destOrd="0" presId="urn:microsoft.com/office/officeart/2005/8/layout/bProcess3"/>
    <dgm:cxn modelId="{46A100C0-E19A-421E-86EE-FB5FDE0C3892}" srcId="{88B6402E-F79B-45E4-94EF-155013E65C37}" destId="{07D41709-A9B0-42A2-BC00-20190DAB803D}" srcOrd="6" destOrd="0" parTransId="{027A70C4-B3A3-4EF3-86D1-8E24A08E2614}" sibTransId="{54FA83EB-BD1E-4EE5-BC5A-6926CEE2A56D}"/>
    <dgm:cxn modelId="{C328C8C5-73C9-4B05-A729-748BB2206D1E}" srcId="{88B6402E-F79B-45E4-94EF-155013E65C37}" destId="{3903FA62-C079-4ED6-8ADC-B81D94FE1BFF}" srcOrd="4" destOrd="0" parTransId="{55085C88-BDA6-417C-8290-8BCA27E9FF78}" sibTransId="{E433255F-EDD9-408B-9130-D15FBB6E4B68}"/>
    <dgm:cxn modelId="{BDECF3D3-6026-4C0C-9F16-9978D091D4AF}" type="presOf" srcId="{C69C7403-16B4-4FC9-ABD4-C0ABF638A756}" destId="{B7EBEC82-2F58-4E94-A4B7-2FE2D51D0D57}" srcOrd="0" destOrd="0" presId="urn:microsoft.com/office/officeart/2005/8/layout/bProcess3"/>
    <dgm:cxn modelId="{CBFEBBD9-B279-4878-9C1F-A85E6173358F}" type="presOf" srcId="{E433255F-EDD9-408B-9130-D15FBB6E4B68}" destId="{BAB2E6CF-9FCE-4F56-BACD-86B44B08ABAE}" srcOrd="0" destOrd="0" presId="urn:microsoft.com/office/officeart/2005/8/layout/bProcess3"/>
    <dgm:cxn modelId="{FDA3EAE7-1853-435B-92D1-B3BB6ABDC84C}" type="presOf" srcId="{57442F6F-7E16-48FA-B036-1F04ECB726E4}" destId="{C7FD4706-C0D7-46F2-AD19-BDA367420513}" srcOrd="1" destOrd="0" presId="urn:microsoft.com/office/officeart/2005/8/layout/bProcess3"/>
    <dgm:cxn modelId="{038ED4FE-278C-42A4-BBA6-F85F68CF0178}" type="presOf" srcId="{ADBBDBCC-6ECA-4198-95CE-23F3C13466F7}" destId="{3ECB7F18-F9C5-4781-B7B1-F4F3F5047E79}" srcOrd="1" destOrd="0" presId="urn:microsoft.com/office/officeart/2005/8/layout/bProcess3"/>
    <dgm:cxn modelId="{E8D99F0E-B4FB-47BB-B7C1-8546DF7641F1}" type="presParOf" srcId="{D402B8FE-BFBF-4D21-8A2B-E0E9394DC6D4}" destId="{55423A35-5907-4BDB-8F0D-7E0C6E63CB88}" srcOrd="0" destOrd="0" presId="urn:microsoft.com/office/officeart/2005/8/layout/bProcess3"/>
    <dgm:cxn modelId="{8A1B8C7E-DF10-46B9-A92D-0E78005881CD}" type="presParOf" srcId="{D402B8FE-BFBF-4D21-8A2B-E0E9394DC6D4}" destId="{BE0C3F75-2E00-41A7-A134-F62210333794}" srcOrd="1" destOrd="0" presId="urn:microsoft.com/office/officeart/2005/8/layout/bProcess3"/>
    <dgm:cxn modelId="{C380DA24-E59A-4477-8FCB-A023C18CC321}" type="presParOf" srcId="{BE0C3F75-2E00-41A7-A134-F62210333794}" destId="{3ECB7F18-F9C5-4781-B7B1-F4F3F5047E79}" srcOrd="0" destOrd="0" presId="urn:microsoft.com/office/officeart/2005/8/layout/bProcess3"/>
    <dgm:cxn modelId="{64CD5BA6-4EB9-42B0-B4D0-CD3810AA623F}" type="presParOf" srcId="{D402B8FE-BFBF-4D21-8A2B-E0E9394DC6D4}" destId="{03985CC4-C6B5-44C7-9B33-C626381E657D}" srcOrd="2" destOrd="0" presId="urn:microsoft.com/office/officeart/2005/8/layout/bProcess3"/>
    <dgm:cxn modelId="{6B45BC4F-465E-456A-A0D8-78F6B6FD7B7B}" type="presParOf" srcId="{D402B8FE-BFBF-4D21-8A2B-E0E9394DC6D4}" destId="{8C738518-9FA4-432C-AAF1-6CACE28008D8}" srcOrd="3" destOrd="0" presId="urn:microsoft.com/office/officeart/2005/8/layout/bProcess3"/>
    <dgm:cxn modelId="{D9737D06-1539-4A27-9FDB-476317A16E59}" type="presParOf" srcId="{8C738518-9FA4-432C-AAF1-6CACE28008D8}" destId="{C7FD4706-C0D7-46F2-AD19-BDA367420513}" srcOrd="0" destOrd="0" presId="urn:microsoft.com/office/officeart/2005/8/layout/bProcess3"/>
    <dgm:cxn modelId="{DB92A197-0613-4511-8FB9-418EB210BAF4}" type="presParOf" srcId="{D402B8FE-BFBF-4D21-8A2B-E0E9394DC6D4}" destId="{7EE34727-7D0F-45EA-83A1-4390A1F27144}" srcOrd="4" destOrd="0" presId="urn:microsoft.com/office/officeart/2005/8/layout/bProcess3"/>
    <dgm:cxn modelId="{6F2ED559-D97E-4A86-AB80-EED9871374A9}" type="presParOf" srcId="{D402B8FE-BFBF-4D21-8A2B-E0E9394DC6D4}" destId="{3A6BFCAD-1D8B-438B-9CEB-82B0CCDE37CC}" srcOrd="5" destOrd="0" presId="urn:microsoft.com/office/officeart/2005/8/layout/bProcess3"/>
    <dgm:cxn modelId="{3C118A1D-7402-4B3F-8E2A-7E3E806EBB26}" type="presParOf" srcId="{3A6BFCAD-1D8B-438B-9CEB-82B0CCDE37CC}" destId="{1F321837-F7C3-4991-B484-AA627779CCD2}" srcOrd="0" destOrd="0" presId="urn:microsoft.com/office/officeart/2005/8/layout/bProcess3"/>
    <dgm:cxn modelId="{F596D5D0-817D-4445-A73C-489C10DC58E7}" type="presParOf" srcId="{D402B8FE-BFBF-4D21-8A2B-E0E9394DC6D4}" destId="{B7EBEC82-2F58-4E94-A4B7-2FE2D51D0D57}" srcOrd="6" destOrd="0" presId="urn:microsoft.com/office/officeart/2005/8/layout/bProcess3"/>
    <dgm:cxn modelId="{82A32DB8-F937-45A0-B97B-C475D3E2AD16}" type="presParOf" srcId="{D402B8FE-BFBF-4D21-8A2B-E0E9394DC6D4}" destId="{3DEFEFF7-CD26-406F-BCF8-4E26B46004B1}" srcOrd="7" destOrd="0" presId="urn:microsoft.com/office/officeart/2005/8/layout/bProcess3"/>
    <dgm:cxn modelId="{1347A79F-A818-4F7C-AC38-6751BFE2996A}" type="presParOf" srcId="{3DEFEFF7-CD26-406F-BCF8-4E26B46004B1}" destId="{DF915FF7-6348-404E-9979-849B6D754843}" srcOrd="0" destOrd="0" presId="urn:microsoft.com/office/officeart/2005/8/layout/bProcess3"/>
    <dgm:cxn modelId="{01D4518F-6F5A-4389-8507-8CB66D33E713}" type="presParOf" srcId="{D402B8FE-BFBF-4D21-8A2B-E0E9394DC6D4}" destId="{01E9CA2F-017F-49C3-AD85-D2D0AE94F3A3}" srcOrd="8" destOrd="0" presId="urn:microsoft.com/office/officeart/2005/8/layout/bProcess3"/>
    <dgm:cxn modelId="{FD536330-453B-41F4-BE2A-8D8690ACBCE6}" type="presParOf" srcId="{D402B8FE-BFBF-4D21-8A2B-E0E9394DC6D4}" destId="{BAB2E6CF-9FCE-4F56-BACD-86B44B08ABAE}" srcOrd="9" destOrd="0" presId="urn:microsoft.com/office/officeart/2005/8/layout/bProcess3"/>
    <dgm:cxn modelId="{149E7507-33F2-44E6-B4B0-0AF9F439EDF7}" type="presParOf" srcId="{BAB2E6CF-9FCE-4F56-BACD-86B44B08ABAE}" destId="{41DE83FF-D001-446C-92E2-9D7448DA984F}" srcOrd="0" destOrd="0" presId="urn:microsoft.com/office/officeart/2005/8/layout/bProcess3"/>
    <dgm:cxn modelId="{5DEDDDDA-A2D1-4AF0-A20E-D2E3072B7F42}" type="presParOf" srcId="{D402B8FE-BFBF-4D21-8A2B-E0E9394DC6D4}" destId="{B65957C5-985A-420E-B401-9ABDF4DA2B30}" srcOrd="10" destOrd="0" presId="urn:microsoft.com/office/officeart/2005/8/layout/bProcess3"/>
    <dgm:cxn modelId="{AE82B38A-89C5-4E74-906F-434FDFD087C7}" type="presParOf" srcId="{D402B8FE-BFBF-4D21-8A2B-E0E9394DC6D4}" destId="{F4D59B07-E15F-4566-B2D7-221E3FFF40A9}" srcOrd="11" destOrd="0" presId="urn:microsoft.com/office/officeart/2005/8/layout/bProcess3"/>
    <dgm:cxn modelId="{BC3461A8-6050-482D-9CD9-B9C1CE9E13E8}" type="presParOf" srcId="{F4D59B07-E15F-4566-B2D7-221E3FFF40A9}" destId="{2E500F7E-A1EE-4A04-9E3A-9186C752F6B5}" srcOrd="0" destOrd="0" presId="urn:microsoft.com/office/officeart/2005/8/layout/bProcess3"/>
    <dgm:cxn modelId="{383E63DC-8F1E-4C08-8478-86E7CFC45D5D}" type="presParOf" srcId="{D402B8FE-BFBF-4D21-8A2B-E0E9394DC6D4}" destId="{184BB522-B4AE-495E-B969-2622B1F9EC42}" srcOrd="12" destOrd="0" presId="urn:microsoft.com/office/officeart/2005/8/layout/bProcess3"/>
    <dgm:cxn modelId="{AA504892-3457-4DAA-8044-28414721CE98}" type="presParOf" srcId="{D402B8FE-BFBF-4D21-8A2B-E0E9394DC6D4}" destId="{51FD9106-3706-446D-A0D2-709DF5AE026F}" srcOrd="13" destOrd="0" presId="urn:microsoft.com/office/officeart/2005/8/layout/bProcess3"/>
    <dgm:cxn modelId="{BAFC881F-37E7-4A0B-A1C4-0C4FEAE948C9}" type="presParOf" srcId="{51FD9106-3706-446D-A0D2-709DF5AE026F}" destId="{50B6E188-6014-496C-951A-CFFD825A9984}" srcOrd="0" destOrd="0" presId="urn:microsoft.com/office/officeart/2005/8/layout/bProcess3"/>
    <dgm:cxn modelId="{9BAD0A71-599B-4C68-B4FF-61C3847E4F73}" type="presParOf" srcId="{D402B8FE-BFBF-4D21-8A2B-E0E9394DC6D4}" destId="{3CC3AE83-BFCD-403E-AD76-20D807A667A3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6C953-C440-4E65-800A-5E9F358759CB}">
      <dsp:nvSpPr>
        <dsp:cNvPr id="0" name=""/>
        <dsp:cNvSpPr/>
      </dsp:nvSpPr>
      <dsp:spPr>
        <a:xfrm>
          <a:off x="-5011693" y="-773631"/>
          <a:ext cx="6013727" cy="6013727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618C8-5AEE-4190-A4F3-E31BF3C6979B}">
      <dsp:nvSpPr>
        <dsp:cNvPr id="0" name=""/>
        <dsp:cNvSpPr/>
      </dsp:nvSpPr>
      <dsp:spPr>
        <a:xfrm>
          <a:off x="821047" y="638079"/>
          <a:ext cx="5417621" cy="1275979"/>
        </a:xfrm>
        <a:prstGeom prst="rect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2809" tIns="91440" rIns="91440" bIns="9144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>
              <a:solidFill>
                <a:srgbClr val="002060"/>
              </a:solidFill>
            </a:rPr>
            <a:t>1. Onima koji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600" b="1" kern="1200" dirty="0">
              <a:solidFill>
                <a:schemeClr val="tx1"/>
              </a:solidFill>
            </a:rPr>
            <a:t>Uče</a:t>
          </a:r>
          <a:r>
            <a:rPr lang="hr-HR" sz="2300" kern="1200" dirty="0"/>
            <a:t> </a:t>
          </a:r>
        </a:p>
      </dsp:txBody>
      <dsp:txXfrm>
        <a:off x="821047" y="638079"/>
        <a:ext cx="5417621" cy="1275979"/>
      </dsp:txXfrm>
    </dsp:sp>
    <dsp:sp modelId="{8A977EE5-D0DB-4E7B-90E5-4AA5774FF6DC}">
      <dsp:nvSpPr>
        <dsp:cNvPr id="0" name=""/>
        <dsp:cNvSpPr/>
      </dsp:nvSpPr>
      <dsp:spPr>
        <a:xfrm>
          <a:off x="23560" y="478581"/>
          <a:ext cx="1594974" cy="1594974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30000" b="-30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7F92CA-F4EE-4D2C-BF3D-4CA45DB8AE76}">
      <dsp:nvSpPr>
        <dsp:cNvPr id="0" name=""/>
        <dsp:cNvSpPr/>
      </dsp:nvSpPr>
      <dsp:spPr>
        <a:xfrm>
          <a:off x="821047" y="2552405"/>
          <a:ext cx="5417621" cy="1275979"/>
        </a:xfrm>
        <a:prstGeom prst="rect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2809" tIns="91440" rIns="91440" bIns="9144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>
              <a:solidFill>
                <a:srgbClr val="002060"/>
              </a:solidFill>
            </a:rPr>
            <a:t>2. Onima koji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600" b="1" kern="1200" dirty="0">
              <a:solidFill>
                <a:schemeClr val="tx1"/>
              </a:solidFill>
            </a:rPr>
            <a:t>Poučavaju</a:t>
          </a:r>
          <a:r>
            <a:rPr lang="hr-HR" sz="3600" kern="1200" dirty="0">
              <a:solidFill>
                <a:schemeClr val="tx1"/>
              </a:solidFill>
            </a:rPr>
            <a:t> </a:t>
          </a:r>
        </a:p>
      </dsp:txBody>
      <dsp:txXfrm>
        <a:off x="821047" y="2552405"/>
        <a:ext cx="5417621" cy="1275979"/>
      </dsp:txXfrm>
    </dsp:sp>
    <dsp:sp modelId="{BF7C603B-D3FA-4011-B533-E310F21AC07A}">
      <dsp:nvSpPr>
        <dsp:cNvPr id="0" name=""/>
        <dsp:cNvSpPr/>
      </dsp:nvSpPr>
      <dsp:spPr>
        <a:xfrm>
          <a:off x="23560" y="2392908"/>
          <a:ext cx="1594974" cy="1594974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28000" b="-28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7596E-A0C1-49E6-9124-F51954A5BF1B}">
      <dsp:nvSpPr>
        <dsp:cNvPr id="0" name=""/>
        <dsp:cNvSpPr/>
      </dsp:nvSpPr>
      <dsp:spPr>
        <a:xfrm>
          <a:off x="0" y="4015787"/>
          <a:ext cx="8052122" cy="4394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kern="1200" dirty="0">
              <a:solidFill>
                <a:srgbClr val="C00000"/>
              </a:solidFill>
            </a:rPr>
            <a:t>2. zdravstveno ponašanje se može mijenjati-  polovica tih smrtnih slučajeva MOŽE se spriječiti </a:t>
          </a:r>
        </a:p>
      </dsp:txBody>
      <dsp:txXfrm>
        <a:off x="0" y="4015787"/>
        <a:ext cx="8052122" cy="439445"/>
      </dsp:txXfrm>
    </dsp:sp>
    <dsp:sp modelId="{C741B65C-1F74-4FA7-A2F5-6E031902B817}">
      <dsp:nvSpPr>
        <dsp:cNvPr id="0" name=""/>
        <dsp:cNvSpPr/>
      </dsp:nvSpPr>
      <dsp:spPr>
        <a:xfrm rot="10800000">
          <a:off x="0" y="3346512"/>
          <a:ext cx="8052122" cy="675867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3% s alkoholom </a:t>
          </a:r>
          <a:endParaRPr lang="hr-HR" sz="1300" kern="1200" dirty="0"/>
        </a:p>
      </dsp:txBody>
      <dsp:txXfrm rot="10800000">
        <a:off x="0" y="3346512"/>
        <a:ext cx="8052122" cy="439158"/>
      </dsp:txXfrm>
    </dsp:sp>
    <dsp:sp modelId="{146C575A-F798-48E5-B677-5C7BC26C0E4A}">
      <dsp:nvSpPr>
        <dsp:cNvPr id="0" name=""/>
        <dsp:cNvSpPr/>
      </dsp:nvSpPr>
      <dsp:spPr>
        <a:xfrm rot="10800000">
          <a:off x="0" y="2677236"/>
          <a:ext cx="8052122" cy="675867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7% sa seksualnim ponašanjem</a:t>
          </a:r>
          <a:endParaRPr lang="hr-HR" sz="1300" kern="1200" dirty="0"/>
        </a:p>
      </dsp:txBody>
      <dsp:txXfrm rot="10800000">
        <a:off x="0" y="2677236"/>
        <a:ext cx="8052122" cy="439158"/>
      </dsp:txXfrm>
    </dsp:sp>
    <dsp:sp modelId="{AF144EC6-1552-4E9A-9893-1E5B2774EA35}">
      <dsp:nvSpPr>
        <dsp:cNvPr id="0" name=""/>
        <dsp:cNvSpPr/>
      </dsp:nvSpPr>
      <dsp:spPr>
        <a:xfrm rot="10800000">
          <a:off x="0" y="2007961"/>
          <a:ext cx="8052122" cy="675867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30% s konzumiranjem duhana</a:t>
          </a:r>
          <a:endParaRPr lang="hr-HR" sz="1300" kern="1200" dirty="0"/>
        </a:p>
      </dsp:txBody>
      <dsp:txXfrm rot="10800000">
        <a:off x="0" y="2007961"/>
        <a:ext cx="8052122" cy="439158"/>
      </dsp:txXfrm>
    </dsp:sp>
    <dsp:sp modelId="{84E12539-8D01-401A-B554-FC9209D1F168}">
      <dsp:nvSpPr>
        <dsp:cNvPr id="0" name=""/>
        <dsp:cNvSpPr/>
      </dsp:nvSpPr>
      <dsp:spPr>
        <a:xfrm rot="10800000">
          <a:off x="0" y="1338685"/>
          <a:ext cx="8052122" cy="675867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33% s načinom prehrane</a:t>
          </a:r>
          <a:endParaRPr lang="hr-HR" sz="1300" kern="1200" dirty="0"/>
        </a:p>
      </dsp:txBody>
      <dsp:txXfrm rot="10800000">
        <a:off x="0" y="1338685"/>
        <a:ext cx="8052122" cy="439158"/>
      </dsp:txXfrm>
    </dsp:sp>
    <dsp:sp modelId="{44C65902-3002-4A27-8115-F5C2AA46E00C}">
      <dsp:nvSpPr>
        <dsp:cNvPr id="0" name=""/>
        <dsp:cNvSpPr/>
      </dsp:nvSpPr>
      <dsp:spPr>
        <a:xfrm rot="10800000">
          <a:off x="0" y="669410"/>
          <a:ext cx="8052122" cy="675867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75% svih smrti od raka povezano je s ponašanjem: </a:t>
          </a:r>
          <a:endParaRPr lang="hr-HR" sz="1300" kern="1200" dirty="0"/>
        </a:p>
      </dsp:txBody>
      <dsp:txXfrm rot="10800000">
        <a:off x="0" y="669410"/>
        <a:ext cx="8052122" cy="439158"/>
      </dsp:txXfrm>
    </dsp:sp>
    <dsp:sp modelId="{6176F5F8-F1C9-4DED-8FEF-D012C6B2E4A6}">
      <dsp:nvSpPr>
        <dsp:cNvPr id="0" name=""/>
        <dsp:cNvSpPr/>
      </dsp:nvSpPr>
      <dsp:spPr>
        <a:xfrm rot="10800000">
          <a:off x="0" y="134"/>
          <a:ext cx="8052122" cy="675867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kern="1200" dirty="0">
              <a:solidFill>
                <a:srgbClr val="C00000"/>
              </a:solidFill>
            </a:rPr>
            <a:t>1. veliki dio kroničnih nezaraznih bolesti, vodećih uzroka smrtnosti, povezan sa zdravstvenim ponašanjem </a:t>
          </a:r>
          <a:endParaRPr lang="hr-HR" sz="1300" kern="1200" dirty="0">
            <a:solidFill>
              <a:srgbClr val="C00000"/>
            </a:solidFill>
          </a:endParaRPr>
        </a:p>
      </dsp:txBody>
      <dsp:txXfrm rot="10800000">
        <a:off x="0" y="134"/>
        <a:ext cx="8052122" cy="4391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A3B88-E0D3-4C1A-86B3-190BB21690B7}">
      <dsp:nvSpPr>
        <dsp:cNvPr id="0" name=""/>
        <dsp:cNvSpPr/>
      </dsp:nvSpPr>
      <dsp:spPr>
        <a:xfrm>
          <a:off x="220721" y="2124067"/>
          <a:ext cx="3277104" cy="1079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b="1" kern="1200" dirty="0"/>
            <a:t>1. razumjeti zašto ljudi ne/koriste zdravstvena ponašanja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b="1" kern="1200" dirty="0"/>
            <a:t>– proučiti njihove percepcije, vjerovanja i motivaciju vezanu uz zdravlje </a:t>
          </a:r>
        </a:p>
      </dsp:txBody>
      <dsp:txXfrm>
        <a:off x="220721" y="2124067"/>
        <a:ext cx="3277104" cy="1079954"/>
      </dsp:txXfrm>
    </dsp:sp>
    <dsp:sp modelId="{D699651E-131F-4867-A4BA-402F476341F9}">
      <dsp:nvSpPr>
        <dsp:cNvPr id="0" name=""/>
        <dsp:cNvSpPr/>
      </dsp:nvSpPr>
      <dsp:spPr>
        <a:xfrm>
          <a:off x="216997" y="1795612"/>
          <a:ext cx="260678" cy="2606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36364-0FDA-4E63-843B-B895FB81807C}">
      <dsp:nvSpPr>
        <dsp:cNvPr id="0" name=""/>
        <dsp:cNvSpPr/>
      </dsp:nvSpPr>
      <dsp:spPr>
        <a:xfrm>
          <a:off x="399472" y="1430661"/>
          <a:ext cx="260678" cy="2606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237D5-C84C-4B91-AF3F-AE825367DA83}">
      <dsp:nvSpPr>
        <dsp:cNvPr id="0" name=""/>
        <dsp:cNvSpPr/>
      </dsp:nvSpPr>
      <dsp:spPr>
        <a:xfrm>
          <a:off x="837412" y="1503651"/>
          <a:ext cx="409638" cy="40963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788E2-7B8E-4485-B1E9-4C4938A438AC}">
      <dsp:nvSpPr>
        <dsp:cNvPr id="0" name=""/>
        <dsp:cNvSpPr/>
      </dsp:nvSpPr>
      <dsp:spPr>
        <a:xfrm>
          <a:off x="1202363" y="1102206"/>
          <a:ext cx="260678" cy="2606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B87F7-995E-44E8-880C-C70BDEBB02FD}">
      <dsp:nvSpPr>
        <dsp:cNvPr id="0" name=""/>
        <dsp:cNvSpPr/>
      </dsp:nvSpPr>
      <dsp:spPr>
        <a:xfrm>
          <a:off x="1676798" y="956226"/>
          <a:ext cx="260678" cy="2606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1670F-436E-4367-9A62-F2D940D1DD89}">
      <dsp:nvSpPr>
        <dsp:cNvPr id="0" name=""/>
        <dsp:cNvSpPr/>
      </dsp:nvSpPr>
      <dsp:spPr>
        <a:xfrm>
          <a:off x="2260718" y="1211691"/>
          <a:ext cx="260678" cy="2606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7ECDE-177E-424D-9977-99B1612BABB2}">
      <dsp:nvSpPr>
        <dsp:cNvPr id="0" name=""/>
        <dsp:cNvSpPr/>
      </dsp:nvSpPr>
      <dsp:spPr>
        <a:xfrm>
          <a:off x="2625669" y="1394166"/>
          <a:ext cx="409638" cy="40963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9C389-6267-4317-A7AE-4E66CD859EF1}">
      <dsp:nvSpPr>
        <dsp:cNvPr id="0" name=""/>
        <dsp:cNvSpPr/>
      </dsp:nvSpPr>
      <dsp:spPr>
        <a:xfrm>
          <a:off x="3136599" y="1795612"/>
          <a:ext cx="260678" cy="2606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1BED9-CEA1-4059-8DBA-FF40021A7F35}">
      <dsp:nvSpPr>
        <dsp:cNvPr id="0" name=""/>
        <dsp:cNvSpPr/>
      </dsp:nvSpPr>
      <dsp:spPr>
        <a:xfrm>
          <a:off x="3456384" y="1990894"/>
          <a:ext cx="260678" cy="2606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244B2-BA4F-4B0F-909F-63153359CD53}">
      <dsp:nvSpPr>
        <dsp:cNvPr id="0" name=""/>
        <dsp:cNvSpPr/>
      </dsp:nvSpPr>
      <dsp:spPr>
        <a:xfrm>
          <a:off x="1457828" y="1430661"/>
          <a:ext cx="670316" cy="67031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C0F45-FB61-491C-BB66-82B3B8862C4A}">
      <dsp:nvSpPr>
        <dsp:cNvPr id="0" name=""/>
        <dsp:cNvSpPr/>
      </dsp:nvSpPr>
      <dsp:spPr>
        <a:xfrm>
          <a:off x="34522" y="2817472"/>
          <a:ext cx="260678" cy="2606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4EACE-17A3-40CC-BC17-FA109CA13755}">
      <dsp:nvSpPr>
        <dsp:cNvPr id="0" name=""/>
        <dsp:cNvSpPr/>
      </dsp:nvSpPr>
      <dsp:spPr>
        <a:xfrm>
          <a:off x="253492" y="3145928"/>
          <a:ext cx="409638" cy="40963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92A43-D7FA-42AF-8D59-84873268122E}">
      <dsp:nvSpPr>
        <dsp:cNvPr id="0" name=""/>
        <dsp:cNvSpPr/>
      </dsp:nvSpPr>
      <dsp:spPr>
        <a:xfrm>
          <a:off x="800917" y="3437888"/>
          <a:ext cx="595837" cy="59583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86D14-3C91-49E1-A07A-258B6D73C013}">
      <dsp:nvSpPr>
        <dsp:cNvPr id="0" name=""/>
        <dsp:cNvSpPr/>
      </dsp:nvSpPr>
      <dsp:spPr>
        <a:xfrm>
          <a:off x="1567313" y="3912323"/>
          <a:ext cx="260678" cy="2606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01E09-12D0-45FE-B703-0AEEBDD09A70}">
      <dsp:nvSpPr>
        <dsp:cNvPr id="0" name=""/>
        <dsp:cNvSpPr/>
      </dsp:nvSpPr>
      <dsp:spPr>
        <a:xfrm>
          <a:off x="1713293" y="3437888"/>
          <a:ext cx="409638" cy="40963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AE06C-A9E3-442A-AECC-F37226B2702A}">
      <dsp:nvSpPr>
        <dsp:cNvPr id="0" name=""/>
        <dsp:cNvSpPr/>
      </dsp:nvSpPr>
      <dsp:spPr>
        <a:xfrm>
          <a:off x="2078243" y="3948818"/>
          <a:ext cx="260678" cy="2606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A5018-857D-4CB5-9C08-6C7AC4885066}">
      <dsp:nvSpPr>
        <dsp:cNvPr id="0" name=""/>
        <dsp:cNvSpPr/>
      </dsp:nvSpPr>
      <dsp:spPr>
        <a:xfrm>
          <a:off x="2406698" y="3364898"/>
          <a:ext cx="595837" cy="59583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160BF-BB24-4961-87B1-A9DF3AE3735C}">
      <dsp:nvSpPr>
        <dsp:cNvPr id="0" name=""/>
        <dsp:cNvSpPr/>
      </dsp:nvSpPr>
      <dsp:spPr>
        <a:xfrm>
          <a:off x="3209589" y="3218918"/>
          <a:ext cx="409638" cy="40963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D7B2E-2171-45A3-817E-ECE9EAFEC56E}">
      <dsp:nvSpPr>
        <dsp:cNvPr id="0" name=""/>
        <dsp:cNvSpPr/>
      </dsp:nvSpPr>
      <dsp:spPr>
        <a:xfrm>
          <a:off x="3619227" y="1503044"/>
          <a:ext cx="1203048" cy="2296751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4BB8EA-A989-4409-959C-187CEF794D4E}">
      <dsp:nvSpPr>
        <dsp:cNvPr id="0" name=""/>
        <dsp:cNvSpPr/>
      </dsp:nvSpPr>
      <dsp:spPr>
        <a:xfrm>
          <a:off x="4603540" y="1503044"/>
          <a:ext cx="1203048" cy="2296751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5AFB2-52C1-43A3-AA20-C07B94B4C594}">
      <dsp:nvSpPr>
        <dsp:cNvPr id="0" name=""/>
        <dsp:cNvSpPr/>
      </dsp:nvSpPr>
      <dsp:spPr>
        <a:xfrm>
          <a:off x="5937830" y="1313236"/>
          <a:ext cx="2788885" cy="278888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/>
            <a:t>2. osmisliti intervencije za promjenu ponašanja</a:t>
          </a:r>
          <a:endParaRPr lang="hr-HR" sz="1800" b="1" kern="1200" dirty="0"/>
        </a:p>
      </dsp:txBody>
      <dsp:txXfrm>
        <a:off x="6346253" y="1721659"/>
        <a:ext cx="1972039" cy="19720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D2F3F-2313-4478-BAE6-C96F19E704E5}">
      <dsp:nvSpPr>
        <dsp:cNvPr id="0" name=""/>
        <dsp:cNvSpPr/>
      </dsp:nvSpPr>
      <dsp:spPr>
        <a:xfrm rot="5400000">
          <a:off x="271144" y="2373162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0015F-2230-4F22-8E9C-A72C2DAB6C2E}">
      <dsp:nvSpPr>
        <dsp:cNvPr id="0" name=""/>
        <dsp:cNvSpPr/>
      </dsp:nvSpPr>
      <dsp:spPr>
        <a:xfrm>
          <a:off x="135763" y="2776383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atraktivnost rizičnih ponašanja</a:t>
          </a:r>
          <a:endParaRPr lang="hr-HR" sz="1300" kern="1200" dirty="0"/>
        </a:p>
      </dsp:txBody>
      <dsp:txXfrm>
        <a:off x="135763" y="2776383"/>
        <a:ext cx="1218367" cy="1067970"/>
      </dsp:txXfrm>
    </dsp:sp>
    <dsp:sp modelId="{607C68A7-BC1A-44F8-B7A1-282DD8C47EB6}">
      <dsp:nvSpPr>
        <dsp:cNvPr id="0" name=""/>
        <dsp:cNvSpPr/>
      </dsp:nvSpPr>
      <dsp:spPr>
        <a:xfrm>
          <a:off x="1124250" y="2273808"/>
          <a:ext cx="229880" cy="229880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12092-7987-4465-AEC6-372568352257}">
      <dsp:nvSpPr>
        <dsp:cNvPr id="0" name=""/>
        <dsp:cNvSpPr/>
      </dsp:nvSpPr>
      <dsp:spPr>
        <a:xfrm rot="5400000">
          <a:off x="1762664" y="2004084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66F88-C83E-4C70-96E5-CC8DB2299CF1}">
      <dsp:nvSpPr>
        <dsp:cNvPr id="0" name=""/>
        <dsp:cNvSpPr/>
      </dsp:nvSpPr>
      <dsp:spPr>
        <a:xfrm>
          <a:off x="1627283" y="2407305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okolina </a:t>
          </a:r>
          <a:endParaRPr lang="hr-HR" sz="1300" kern="1200" dirty="0"/>
        </a:p>
      </dsp:txBody>
      <dsp:txXfrm>
        <a:off x="1627283" y="2407305"/>
        <a:ext cx="1218367" cy="1067970"/>
      </dsp:txXfrm>
    </dsp:sp>
    <dsp:sp modelId="{39B0B02D-A3D7-45C1-A6E3-B39D6D412530}">
      <dsp:nvSpPr>
        <dsp:cNvPr id="0" name=""/>
        <dsp:cNvSpPr/>
      </dsp:nvSpPr>
      <dsp:spPr>
        <a:xfrm>
          <a:off x="2615769" y="1904730"/>
          <a:ext cx="229880" cy="229880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D745E-31B3-46E1-9484-45E3744910AF}">
      <dsp:nvSpPr>
        <dsp:cNvPr id="0" name=""/>
        <dsp:cNvSpPr/>
      </dsp:nvSpPr>
      <dsp:spPr>
        <a:xfrm rot="5400000">
          <a:off x="3254183" y="1635006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BC3E2A-CBF9-4935-9045-6BD94ECA4D6E}">
      <dsp:nvSpPr>
        <dsp:cNvPr id="0" name=""/>
        <dsp:cNvSpPr/>
      </dsp:nvSpPr>
      <dsp:spPr>
        <a:xfrm>
          <a:off x="3118802" y="2038227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automatiziranost </a:t>
          </a:r>
          <a:endParaRPr lang="hr-HR" sz="1300" kern="1200" dirty="0"/>
        </a:p>
      </dsp:txBody>
      <dsp:txXfrm>
        <a:off x="3118802" y="2038227"/>
        <a:ext cx="1218367" cy="1067970"/>
      </dsp:txXfrm>
    </dsp:sp>
    <dsp:sp modelId="{FBC30E2A-29EB-4C0B-AE33-F84FBF7F49DF}">
      <dsp:nvSpPr>
        <dsp:cNvPr id="0" name=""/>
        <dsp:cNvSpPr/>
      </dsp:nvSpPr>
      <dsp:spPr>
        <a:xfrm>
          <a:off x="4107289" y="1535652"/>
          <a:ext cx="229880" cy="229880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74C51-33FD-402D-A2CB-FAF92FB92DE0}">
      <dsp:nvSpPr>
        <dsp:cNvPr id="0" name=""/>
        <dsp:cNvSpPr/>
      </dsp:nvSpPr>
      <dsp:spPr>
        <a:xfrm rot="5400000">
          <a:off x="4745703" y="1265928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21268-49A3-4AA6-997A-426D35A13F00}">
      <dsp:nvSpPr>
        <dsp:cNvPr id="0" name=""/>
        <dsp:cNvSpPr/>
      </dsp:nvSpPr>
      <dsp:spPr>
        <a:xfrm>
          <a:off x="4610322" y="1669149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teško mijenjanje navika</a:t>
          </a:r>
          <a:endParaRPr lang="hr-HR" sz="1300" kern="1200" dirty="0"/>
        </a:p>
      </dsp:txBody>
      <dsp:txXfrm>
        <a:off x="4610322" y="1669149"/>
        <a:ext cx="1218367" cy="1067970"/>
      </dsp:txXfrm>
    </dsp:sp>
    <dsp:sp modelId="{64CB8D68-563C-4CBC-B229-1159DE0EB2A1}">
      <dsp:nvSpPr>
        <dsp:cNvPr id="0" name=""/>
        <dsp:cNvSpPr/>
      </dsp:nvSpPr>
      <dsp:spPr>
        <a:xfrm>
          <a:off x="5598809" y="1166574"/>
          <a:ext cx="229880" cy="229880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8616F-0796-47FE-98B1-B13AF4067736}">
      <dsp:nvSpPr>
        <dsp:cNvPr id="0" name=""/>
        <dsp:cNvSpPr/>
      </dsp:nvSpPr>
      <dsp:spPr>
        <a:xfrm rot="5400000">
          <a:off x="6237223" y="896850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5FBD8-D67E-4696-B885-9F763BACB57F}">
      <dsp:nvSpPr>
        <dsp:cNvPr id="0" name=""/>
        <dsp:cNvSpPr/>
      </dsp:nvSpPr>
      <dsp:spPr>
        <a:xfrm>
          <a:off x="6101842" y="1300070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odgođene posljedice ponašanja </a:t>
          </a:r>
          <a:endParaRPr lang="hr-HR" sz="1300" kern="1200" dirty="0"/>
        </a:p>
      </dsp:txBody>
      <dsp:txXfrm>
        <a:off x="6101842" y="1300070"/>
        <a:ext cx="1218367" cy="1067970"/>
      </dsp:txXfrm>
    </dsp:sp>
    <dsp:sp modelId="{E0305EAE-CC04-4760-B68B-99B2AD6814F6}">
      <dsp:nvSpPr>
        <dsp:cNvPr id="0" name=""/>
        <dsp:cNvSpPr/>
      </dsp:nvSpPr>
      <dsp:spPr>
        <a:xfrm>
          <a:off x="7090328" y="797496"/>
          <a:ext cx="229880" cy="229880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A01A9D-6E7B-48AB-89C0-1113999DB4D0}">
      <dsp:nvSpPr>
        <dsp:cNvPr id="0" name=""/>
        <dsp:cNvSpPr/>
      </dsp:nvSpPr>
      <dsp:spPr>
        <a:xfrm rot="5400000">
          <a:off x="7728742" y="527772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DB067-D93E-435F-9983-6488A05D9F80}">
      <dsp:nvSpPr>
        <dsp:cNvPr id="0" name=""/>
        <dsp:cNvSpPr/>
      </dsp:nvSpPr>
      <dsp:spPr>
        <a:xfrm>
          <a:off x="7593361" y="930992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percepcija prijetnje zdravlju</a:t>
          </a:r>
        </a:p>
      </dsp:txBody>
      <dsp:txXfrm>
        <a:off x="7593361" y="930992"/>
        <a:ext cx="1218367" cy="10679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4FE87-4330-43B2-8CCE-257293B321BF}">
      <dsp:nvSpPr>
        <dsp:cNvPr id="0" name=""/>
        <dsp:cNvSpPr/>
      </dsp:nvSpPr>
      <dsp:spPr>
        <a:xfrm>
          <a:off x="2109265" y="688638"/>
          <a:ext cx="4601940" cy="4601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8F1DA-A60F-48DD-9FEF-EF5B12D22E62}">
      <dsp:nvSpPr>
        <dsp:cNvPr id="0" name=""/>
        <dsp:cNvSpPr/>
      </dsp:nvSpPr>
      <dsp:spPr>
        <a:xfrm>
          <a:off x="2109265" y="688638"/>
          <a:ext cx="4601940" cy="4601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1AB0B-DB77-4F36-A160-B4418C89AB58}">
      <dsp:nvSpPr>
        <dsp:cNvPr id="0" name=""/>
        <dsp:cNvSpPr/>
      </dsp:nvSpPr>
      <dsp:spPr>
        <a:xfrm>
          <a:off x="2109265" y="688638"/>
          <a:ext cx="4601940" cy="4601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91631-1F63-4469-A5A2-D4EFA8AE73DB}">
      <dsp:nvSpPr>
        <dsp:cNvPr id="0" name=""/>
        <dsp:cNvSpPr/>
      </dsp:nvSpPr>
      <dsp:spPr>
        <a:xfrm>
          <a:off x="2109265" y="688638"/>
          <a:ext cx="4601940" cy="4601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02AE2-BF18-434A-989C-940BEDE6B3CE}">
      <dsp:nvSpPr>
        <dsp:cNvPr id="0" name=""/>
        <dsp:cNvSpPr/>
      </dsp:nvSpPr>
      <dsp:spPr>
        <a:xfrm>
          <a:off x="2109265" y="688638"/>
          <a:ext cx="4601940" cy="4601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1AED22-E18A-4C46-AEA1-F720DE3A808F}">
      <dsp:nvSpPr>
        <dsp:cNvPr id="0" name=""/>
        <dsp:cNvSpPr/>
      </dsp:nvSpPr>
      <dsp:spPr>
        <a:xfrm>
          <a:off x="3350745" y="1930119"/>
          <a:ext cx="2118980" cy="21189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0" kern="1200" dirty="0"/>
        </a:p>
      </dsp:txBody>
      <dsp:txXfrm>
        <a:off x="3661062" y="2240436"/>
        <a:ext cx="1498346" cy="1498346"/>
      </dsp:txXfrm>
    </dsp:sp>
    <dsp:sp modelId="{5514FB22-6473-47A7-A833-BA28BF8AAF74}">
      <dsp:nvSpPr>
        <dsp:cNvPr id="0" name=""/>
        <dsp:cNvSpPr/>
      </dsp:nvSpPr>
      <dsp:spPr>
        <a:xfrm>
          <a:off x="3668592" y="393"/>
          <a:ext cx="1483286" cy="148328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Klima i okoliš</a:t>
          </a:r>
        </a:p>
      </dsp:txBody>
      <dsp:txXfrm>
        <a:off x="3885814" y="217615"/>
        <a:ext cx="1048842" cy="1048842"/>
      </dsp:txXfrm>
    </dsp:sp>
    <dsp:sp modelId="{E6AB83CF-3C20-4E62-86DF-2D9F5BF5A152}">
      <dsp:nvSpPr>
        <dsp:cNvPr id="0" name=""/>
        <dsp:cNvSpPr/>
      </dsp:nvSpPr>
      <dsp:spPr>
        <a:xfrm>
          <a:off x="5806160" y="1553428"/>
          <a:ext cx="1483286" cy="148328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Spavanje i </a:t>
          </a:r>
          <a:r>
            <a:rPr lang="hr-HR" sz="2000" b="1" kern="1200" dirty="0" err="1">
              <a:solidFill>
                <a:srgbClr val="002060"/>
              </a:solidFill>
            </a:rPr>
            <a:t>bdjenje</a:t>
          </a:r>
          <a:endParaRPr lang="hr-HR" sz="2000" b="1" kern="1200" dirty="0">
            <a:solidFill>
              <a:srgbClr val="002060"/>
            </a:solidFill>
          </a:endParaRPr>
        </a:p>
      </dsp:txBody>
      <dsp:txXfrm>
        <a:off x="6023382" y="1770650"/>
        <a:ext cx="1048842" cy="1048842"/>
      </dsp:txXfrm>
    </dsp:sp>
    <dsp:sp modelId="{864C2905-6175-407F-96FC-568449258549}">
      <dsp:nvSpPr>
        <dsp:cNvPr id="0" name=""/>
        <dsp:cNvSpPr/>
      </dsp:nvSpPr>
      <dsp:spPr>
        <a:xfrm>
          <a:off x="4989682" y="4066290"/>
          <a:ext cx="1483286" cy="148328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Jelo i piće</a:t>
          </a:r>
        </a:p>
      </dsp:txBody>
      <dsp:txXfrm>
        <a:off x="5206904" y="4283512"/>
        <a:ext cx="1048842" cy="1048842"/>
      </dsp:txXfrm>
    </dsp:sp>
    <dsp:sp modelId="{D9E688D7-9883-47BB-8FD0-2410D129F754}">
      <dsp:nvSpPr>
        <dsp:cNvPr id="0" name=""/>
        <dsp:cNvSpPr/>
      </dsp:nvSpPr>
      <dsp:spPr>
        <a:xfrm>
          <a:off x="2347503" y="4066290"/>
          <a:ext cx="1483286" cy="148328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Mir i kretanje</a:t>
          </a:r>
        </a:p>
      </dsp:txBody>
      <dsp:txXfrm>
        <a:off x="2564725" y="4283512"/>
        <a:ext cx="1048842" cy="1048842"/>
      </dsp:txXfrm>
    </dsp:sp>
    <dsp:sp modelId="{76952141-D652-4449-9957-48223E553E7B}">
      <dsp:nvSpPr>
        <dsp:cNvPr id="0" name=""/>
        <dsp:cNvSpPr/>
      </dsp:nvSpPr>
      <dsp:spPr>
        <a:xfrm>
          <a:off x="1531024" y="1553428"/>
          <a:ext cx="1483286" cy="148328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002060"/>
              </a:solidFill>
            </a:rPr>
            <a:t>Ispunjenje</a:t>
          </a:r>
          <a:r>
            <a:rPr lang="hr-HR" sz="2000" b="1" kern="1200" dirty="0">
              <a:solidFill>
                <a:srgbClr val="002060"/>
              </a:solidFill>
            </a:rPr>
            <a:t> i duševni mir</a:t>
          </a:r>
        </a:p>
      </dsp:txBody>
      <dsp:txXfrm>
        <a:off x="1748246" y="1770650"/>
        <a:ext cx="1048842" cy="104884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13F55-F657-4056-A4E6-0EE400D51C0A}">
      <dsp:nvSpPr>
        <dsp:cNvPr id="0" name=""/>
        <dsp:cNvSpPr/>
      </dsp:nvSpPr>
      <dsp:spPr>
        <a:xfrm>
          <a:off x="2242332" y="698090"/>
          <a:ext cx="4659334" cy="4659334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E54D2-7071-47EB-9FBA-49C4B7F132E3}">
      <dsp:nvSpPr>
        <dsp:cNvPr id="0" name=""/>
        <dsp:cNvSpPr/>
      </dsp:nvSpPr>
      <dsp:spPr>
        <a:xfrm>
          <a:off x="2242332" y="698090"/>
          <a:ext cx="4659334" cy="4659334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6E25D-07E4-48BA-BF71-91A7288EA246}">
      <dsp:nvSpPr>
        <dsp:cNvPr id="0" name=""/>
        <dsp:cNvSpPr/>
      </dsp:nvSpPr>
      <dsp:spPr>
        <a:xfrm>
          <a:off x="2242332" y="698090"/>
          <a:ext cx="4659334" cy="4659334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6B7D7-7ACF-4C3B-B555-4824CCC3B839}">
      <dsp:nvSpPr>
        <dsp:cNvPr id="0" name=""/>
        <dsp:cNvSpPr/>
      </dsp:nvSpPr>
      <dsp:spPr>
        <a:xfrm>
          <a:off x="2242332" y="698090"/>
          <a:ext cx="4659334" cy="4659334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6409F-4858-4810-A904-882127DCF0E7}">
      <dsp:nvSpPr>
        <dsp:cNvPr id="0" name=""/>
        <dsp:cNvSpPr/>
      </dsp:nvSpPr>
      <dsp:spPr>
        <a:xfrm>
          <a:off x="2242332" y="698090"/>
          <a:ext cx="4659334" cy="4659334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7EDE2-8897-4F71-91BA-F19A63AD308E}">
      <dsp:nvSpPr>
        <dsp:cNvPr id="0" name=""/>
        <dsp:cNvSpPr/>
      </dsp:nvSpPr>
      <dsp:spPr>
        <a:xfrm>
          <a:off x="3500437" y="1956195"/>
          <a:ext cx="2143125" cy="21431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0" kern="1200" dirty="0"/>
        </a:p>
      </dsp:txBody>
      <dsp:txXfrm>
        <a:off x="3814290" y="2270048"/>
        <a:ext cx="1515419" cy="1515419"/>
      </dsp:txXfrm>
    </dsp:sp>
    <dsp:sp modelId="{0A30AE72-A440-4DA4-A20B-E6A15F27C80B}">
      <dsp:nvSpPr>
        <dsp:cNvPr id="0" name=""/>
        <dsp:cNvSpPr/>
      </dsp:nvSpPr>
      <dsp:spPr>
        <a:xfrm>
          <a:off x="3821906" y="2003"/>
          <a:ext cx="1500187" cy="1500187"/>
        </a:xfrm>
        <a:prstGeom prst="ellipse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Srdžba Boga</a:t>
          </a:r>
        </a:p>
      </dsp:txBody>
      <dsp:txXfrm>
        <a:off x="4041603" y="221700"/>
        <a:ext cx="1060793" cy="1060793"/>
      </dsp:txXfrm>
    </dsp:sp>
    <dsp:sp modelId="{4622E5DA-0D13-44F0-9367-565DF2FEED34}">
      <dsp:nvSpPr>
        <dsp:cNvPr id="0" name=""/>
        <dsp:cNvSpPr/>
      </dsp:nvSpPr>
      <dsp:spPr>
        <a:xfrm>
          <a:off x="5986187" y="1574446"/>
          <a:ext cx="1500187" cy="1500187"/>
        </a:xfrm>
        <a:prstGeom prst="ellipse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Korupcija mrtvaca</a:t>
          </a:r>
        </a:p>
      </dsp:txBody>
      <dsp:txXfrm>
        <a:off x="6205884" y="1794143"/>
        <a:ext cx="1060793" cy="1060793"/>
      </dsp:txXfrm>
    </dsp:sp>
    <dsp:sp modelId="{2EE9B87E-38C3-478F-B063-734C8938CE8B}">
      <dsp:nvSpPr>
        <dsp:cNvPr id="0" name=""/>
        <dsp:cNvSpPr/>
      </dsp:nvSpPr>
      <dsp:spPr>
        <a:xfrm>
          <a:off x="5159505" y="4118711"/>
          <a:ext cx="1500187" cy="1500187"/>
        </a:xfrm>
        <a:prstGeom prst="ellipse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Vjetrovi i voda</a:t>
          </a:r>
        </a:p>
      </dsp:txBody>
      <dsp:txXfrm>
        <a:off x="5379202" y="4338408"/>
        <a:ext cx="1060793" cy="1060793"/>
      </dsp:txXfrm>
    </dsp:sp>
    <dsp:sp modelId="{623F149A-2B5C-4CBF-A68C-0D9277DBAABE}">
      <dsp:nvSpPr>
        <dsp:cNvPr id="0" name=""/>
        <dsp:cNvSpPr/>
      </dsp:nvSpPr>
      <dsp:spPr>
        <a:xfrm>
          <a:off x="2484306" y="4118711"/>
          <a:ext cx="1500187" cy="1500187"/>
        </a:xfrm>
        <a:prstGeom prst="ellipse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Topli vjetrovi </a:t>
          </a:r>
        </a:p>
      </dsp:txBody>
      <dsp:txXfrm>
        <a:off x="2704003" y="4338408"/>
        <a:ext cx="1060793" cy="1060793"/>
      </dsp:txXfrm>
    </dsp:sp>
    <dsp:sp modelId="{7FC21986-FA61-45E1-A3AD-7048B85E6704}">
      <dsp:nvSpPr>
        <dsp:cNvPr id="0" name=""/>
        <dsp:cNvSpPr/>
      </dsp:nvSpPr>
      <dsp:spPr>
        <a:xfrm>
          <a:off x="1657624" y="1574446"/>
          <a:ext cx="1500187" cy="1500187"/>
        </a:xfrm>
        <a:prstGeom prst="ellipse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Zvijezde</a:t>
          </a:r>
          <a:r>
            <a:rPr lang="hr-HR" sz="2000" kern="1200" dirty="0"/>
            <a:t> </a:t>
          </a:r>
        </a:p>
      </dsp:txBody>
      <dsp:txXfrm>
        <a:off x="1877321" y="1794143"/>
        <a:ext cx="1060793" cy="106079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48147-8A25-4E26-A7EB-9A723468F7AA}">
      <dsp:nvSpPr>
        <dsp:cNvPr id="0" name=""/>
        <dsp:cNvSpPr/>
      </dsp:nvSpPr>
      <dsp:spPr>
        <a:xfrm>
          <a:off x="180522" y="1800200"/>
          <a:ext cx="9094771" cy="3729811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45A91-07B0-48EA-9DF5-E83E3E804124}">
      <dsp:nvSpPr>
        <dsp:cNvPr id="0" name=""/>
        <dsp:cNvSpPr/>
      </dsp:nvSpPr>
      <dsp:spPr>
        <a:xfrm>
          <a:off x="1211071" y="2550149"/>
          <a:ext cx="3077094" cy="182760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kern="1200" dirty="0">
              <a:solidFill>
                <a:srgbClr val="FF0000"/>
              </a:solidFill>
            </a:rPr>
            <a:t>Ne samo prenijeti informaciju</a:t>
          </a:r>
        </a:p>
      </dsp:txBody>
      <dsp:txXfrm>
        <a:off x="1211071" y="2550149"/>
        <a:ext cx="3077094" cy="1827607"/>
      </dsp:txXfrm>
    </dsp:sp>
    <dsp:sp modelId="{934F7104-3E3C-4080-83CB-C984B7C04958}">
      <dsp:nvSpPr>
        <dsp:cNvPr id="0" name=""/>
        <dsp:cNvSpPr/>
      </dsp:nvSpPr>
      <dsp:spPr>
        <a:xfrm>
          <a:off x="4588841" y="3211032"/>
          <a:ext cx="3636565" cy="182760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kern="1200" dirty="0"/>
            <a:t>Nego biti posrednik tijekom učenja</a:t>
          </a:r>
        </a:p>
      </dsp:txBody>
      <dsp:txXfrm>
        <a:off x="4588841" y="3211032"/>
        <a:ext cx="3636565" cy="182760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50C30-1B87-4992-A2A4-16C7EE7A8CBA}">
      <dsp:nvSpPr>
        <dsp:cNvPr id="0" name=""/>
        <dsp:cNvSpPr/>
      </dsp:nvSpPr>
      <dsp:spPr>
        <a:xfrm>
          <a:off x="313" y="1974500"/>
          <a:ext cx="1544598" cy="1544598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FA2B4-A165-4376-95D6-19D0F50CC647}">
      <dsp:nvSpPr>
        <dsp:cNvPr id="0" name=""/>
        <dsp:cNvSpPr/>
      </dsp:nvSpPr>
      <dsp:spPr>
        <a:xfrm rot="17700000">
          <a:off x="544560" y="715337"/>
          <a:ext cx="1920107" cy="925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0" rIns="0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b="1" kern="1200" dirty="0">
              <a:solidFill>
                <a:srgbClr val="002060"/>
              </a:solidFill>
            </a:rPr>
            <a:t>Načela poučavanja</a:t>
          </a:r>
        </a:p>
      </dsp:txBody>
      <dsp:txXfrm>
        <a:off x="544560" y="715337"/>
        <a:ext cx="1920107" cy="925343"/>
      </dsp:txXfrm>
    </dsp:sp>
    <dsp:sp modelId="{4EB1353C-03A7-4B0D-8AA8-CF78EFF3B591}">
      <dsp:nvSpPr>
        <dsp:cNvPr id="0" name=""/>
        <dsp:cNvSpPr/>
      </dsp:nvSpPr>
      <dsp:spPr>
        <a:xfrm>
          <a:off x="1661380" y="1974500"/>
          <a:ext cx="1544598" cy="1544598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A0486-BD82-42D4-A882-4B7544E16998}">
      <dsp:nvSpPr>
        <dsp:cNvPr id="0" name=""/>
        <dsp:cNvSpPr/>
      </dsp:nvSpPr>
      <dsp:spPr>
        <a:xfrm rot="17700000">
          <a:off x="2205626" y="715337"/>
          <a:ext cx="1920107" cy="925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0" rIns="0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b="1" kern="1200" dirty="0">
              <a:solidFill>
                <a:srgbClr val="002060"/>
              </a:solidFill>
            </a:rPr>
            <a:t>Psihologija </a:t>
          </a:r>
        </a:p>
      </dsp:txBody>
      <dsp:txXfrm>
        <a:off x="2205626" y="715337"/>
        <a:ext cx="1920107" cy="925343"/>
      </dsp:txXfrm>
    </dsp:sp>
    <dsp:sp modelId="{4EB01CD9-8259-42C7-BD58-2C0A3A13B256}">
      <dsp:nvSpPr>
        <dsp:cNvPr id="0" name=""/>
        <dsp:cNvSpPr/>
      </dsp:nvSpPr>
      <dsp:spPr>
        <a:xfrm>
          <a:off x="3322446" y="1974500"/>
          <a:ext cx="1544598" cy="1544598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1932B-BE34-4BC8-9C87-26590797B0EA}">
      <dsp:nvSpPr>
        <dsp:cNvPr id="0" name=""/>
        <dsp:cNvSpPr/>
      </dsp:nvSpPr>
      <dsp:spPr>
        <a:xfrm rot="17700000">
          <a:off x="3866693" y="715337"/>
          <a:ext cx="1920107" cy="925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0" rIns="0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b="1" kern="1200" dirty="0">
              <a:solidFill>
                <a:srgbClr val="002060"/>
              </a:solidFill>
            </a:rPr>
            <a:t>Metodika </a:t>
          </a:r>
        </a:p>
      </dsp:txBody>
      <dsp:txXfrm>
        <a:off x="3866693" y="715337"/>
        <a:ext cx="1920107" cy="92534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74BD4-7F34-4C25-9BC1-A0E264F94132}">
      <dsp:nvSpPr>
        <dsp:cNvPr id="0" name=""/>
        <dsp:cNvSpPr/>
      </dsp:nvSpPr>
      <dsp:spPr>
        <a:xfrm>
          <a:off x="2266142" y="2172"/>
          <a:ext cx="4900763" cy="24503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solidFill>
                <a:srgbClr val="FF0000"/>
              </a:solidFill>
            </a:rPr>
            <a:t>Med. sestra</a:t>
          </a:r>
        </a:p>
      </dsp:txBody>
      <dsp:txXfrm>
        <a:off x="2337911" y="73941"/>
        <a:ext cx="4757225" cy="2306843"/>
      </dsp:txXfrm>
    </dsp:sp>
    <dsp:sp modelId="{41F1661B-1D91-4158-B897-1F1F24D76DC8}">
      <dsp:nvSpPr>
        <dsp:cNvPr id="0" name=""/>
        <dsp:cNvSpPr/>
      </dsp:nvSpPr>
      <dsp:spPr>
        <a:xfrm>
          <a:off x="2756218" y="2452553"/>
          <a:ext cx="490076" cy="1837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7786"/>
              </a:lnTo>
              <a:lnTo>
                <a:pt x="490076" y="183778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E178B-FBE4-4309-AC9A-41BF85370D28}">
      <dsp:nvSpPr>
        <dsp:cNvPr id="0" name=""/>
        <dsp:cNvSpPr/>
      </dsp:nvSpPr>
      <dsp:spPr>
        <a:xfrm>
          <a:off x="3246295" y="3065149"/>
          <a:ext cx="3920610" cy="24503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500" b="1" kern="1200" dirty="0">
            <a:solidFill>
              <a:srgbClr val="002060"/>
            </a:solidFill>
          </a:endParaRPr>
        </a:p>
      </dsp:txBody>
      <dsp:txXfrm>
        <a:off x="3318064" y="3136918"/>
        <a:ext cx="3777072" cy="230684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65D2D-A1A1-42BE-BEC9-E5D907C58F53}">
      <dsp:nvSpPr>
        <dsp:cNvPr id="0" name=""/>
        <dsp:cNvSpPr/>
      </dsp:nvSpPr>
      <dsp:spPr>
        <a:xfrm>
          <a:off x="3347693" y="3498546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CEFDE-8265-47CB-8F1C-307493BCD55D}">
      <dsp:nvSpPr>
        <dsp:cNvPr id="0" name=""/>
        <dsp:cNvSpPr/>
      </dsp:nvSpPr>
      <dsp:spPr>
        <a:xfrm>
          <a:off x="3106567" y="3614622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40837-1709-456C-925A-0C89F90E4F46}">
      <dsp:nvSpPr>
        <dsp:cNvPr id="0" name=""/>
        <dsp:cNvSpPr/>
      </dsp:nvSpPr>
      <dsp:spPr>
        <a:xfrm>
          <a:off x="2853928" y="3706308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20D4E-FB56-4532-BDB3-04A3657F820F}">
      <dsp:nvSpPr>
        <dsp:cNvPr id="0" name=""/>
        <dsp:cNvSpPr/>
      </dsp:nvSpPr>
      <dsp:spPr>
        <a:xfrm>
          <a:off x="4505353" y="2154866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8981C-13C8-4013-816C-3BAF97B1A351}">
      <dsp:nvSpPr>
        <dsp:cNvPr id="0" name=""/>
        <dsp:cNvSpPr/>
      </dsp:nvSpPr>
      <dsp:spPr>
        <a:xfrm>
          <a:off x="4408135" y="2391083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C5712-8676-45E5-B417-E4DB4104465A}">
      <dsp:nvSpPr>
        <dsp:cNvPr id="0" name=""/>
        <dsp:cNvSpPr/>
      </dsp:nvSpPr>
      <dsp:spPr>
        <a:xfrm>
          <a:off x="4339060" y="376692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1E959-4CAB-4B39-8918-7E0FA0FDD210}">
      <dsp:nvSpPr>
        <dsp:cNvPr id="0" name=""/>
        <dsp:cNvSpPr/>
      </dsp:nvSpPr>
      <dsp:spPr>
        <a:xfrm>
          <a:off x="4516866" y="263778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115B0-96E8-4258-97BB-D0173F850230}">
      <dsp:nvSpPr>
        <dsp:cNvPr id="0" name=""/>
        <dsp:cNvSpPr/>
      </dsp:nvSpPr>
      <dsp:spPr>
        <a:xfrm>
          <a:off x="4694672" y="150864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651B1-BAF9-4839-B8C0-ACF7BF4C5E00}">
      <dsp:nvSpPr>
        <dsp:cNvPr id="0" name=""/>
        <dsp:cNvSpPr/>
      </dsp:nvSpPr>
      <dsp:spPr>
        <a:xfrm>
          <a:off x="4872479" y="263778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5B999-E1F1-41E3-915A-7700A3DADB9E}">
      <dsp:nvSpPr>
        <dsp:cNvPr id="0" name=""/>
        <dsp:cNvSpPr/>
      </dsp:nvSpPr>
      <dsp:spPr>
        <a:xfrm>
          <a:off x="5050285" y="376692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B33EB-2620-45E7-B438-4D420A43F5B3}">
      <dsp:nvSpPr>
        <dsp:cNvPr id="0" name=""/>
        <dsp:cNvSpPr/>
      </dsp:nvSpPr>
      <dsp:spPr>
        <a:xfrm>
          <a:off x="4694672" y="388887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4FC78-B7C9-4153-8389-69EEB445E1BB}">
      <dsp:nvSpPr>
        <dsp:cNvPr id="0" name=""/>
        <dsp:cNvSpPr/>
      </dsp:nvSpPr>
      <dsp:spPr>
        <a:xfrm>
          <a:off x="4694672" y="627362"/>
          <a:ext cx="127918" cy="127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AC1D3-3297-4733-9191-605ABEE933DE}">
      <dsp:nvSpPr>
        <dsp:cNvPr id="0" name=""/>
        <dsp:cNvSpPr/>
      </dsp:nvSpPr>
      <dsp:spPr>
        <a:xfrm>
          <a:off x="2230326" y="3978481"/>
          <a:ext cx="2759198" cy="7398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03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identifikacija</a:t>
          </a:r>
        </a:p>
      </dsp:txBody>
      <dsp:txXfrm>
        <a:off x="2266441" y="4014596"/>
        <a:ext cx="2686968" cy="667584"/>
      </dsp:txXfrm>
    </dsp:sp>
    <dsp:sp modelId="{CB17B043-12CF-4571-BCF2-D878F0934361}">
      <dsp:nvSpPr>
        <dsp:cNvPr id="0" name=""/>
        <dsp:cNvSpPr/>
      </dsp:nvSpPr>
      <dsp:spPr>
        <a:xfrm>
          <a:off x="1465374" y="3253120"/>
          <a:ext cx="1279183" cy="127909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B6790-5B33-4266-8A39-C1667F6C0CD9}">
      <dsp:nvSpPr>
        <dsp:cNvPr id="0" name=""/>
        <dsp:cNvSpPr/>
      </dsp:nvSpPr>
      <dsp:spPr>
        <a:xfrm>
          <a:off x="4005193" y="3017807"/>
          <a:ext cx="2759198" cy="7398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03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/>
            <a:t>komunikacija</a:t>
          </a:r>
          <a:endParaRPr lang="hr-HR" sz="2800" b="1" kern="1200" dirty="0"/>
        </a:p>
      </dsp:txBody>
      <dsp:txXfrm>
        <a:off x="4041308" y="3053922"/>
        <a:ext cx="2686968" cy="667584"/>
      </dsp:txXfrm>
    </dsp:sp>
    <dsp:sp modelId="{8A4A9A09-646D-4C7A-AD1C-FFA98E200F53}">
      <dsp:nvSpPr>
        <dsp:cNvPr id="0" name=""/>
        <dsp:cNvSpPr/>
      </dsp:nvSpPr>
      <dsp:spPr>
        <a:xfrm>
          <a:off x="3240241" y="2292445"/>
          <a:ext cx="1279183" cy="127909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E54746-8176-49D5-A5A9-F2B56B09754B}">
      <dsp:nvSpPr>
        <dsp:cNvPr id="0" name=""/>
        <dsp:cNvSpPr/>
      </dsp:nvSpPr>
      <dsp:spPr>
        <a:xfrm>
          <a:off x="4820032" y="1560761"/>
          <a:ext cx="2759198" cy="7398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03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povjerenje</a:t>
          </a:r>
        </a:p>
      </dsp:txBody>
      <dsp:txXfrm>
        <a:off x="4856147" y="1596876"/>
        <a:ext cx="2686968" cy="667584"/>
      </dsp:txXfrm>
    </dsp:sp>
    <dsp:sp modelId="{D04C2299-FD02-4035-B15D-F4DB9EF7EF97}">
      <dsp:nvSpPr>
        <dsp:cNvPr id="0" name=""/>
        <dsp:cNvSpPr/>
      </dsp:nvSpPr>
      <dsp:spPr>
        <a:xfrm>
          <a:off x="4055081" y="835400"/>
          <a:ext cx="1279183" cy="127909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D36F8-0C8F-4F7D-90C8-3037965722D8}">
      <dsp:nvSpPr>
        <dsp:cNvPr id="0" name=""/>
        <dsp:cNvSpPr/>
      </dsp:nvSpPr>
      <dsp:spPr>
        <a:xfrm>
          <a:off x="6198285" y="3140401"/>
          <a:ext cx="2011892" cy="788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253"/>
              </a:lnTo>
              <a:lnTo>
                <a:pt x="2011892" y="647253"/>
              </a:lnTo>
              <a:lnTo>
                <a:pt x="2011892" y="78833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A40DD-863C-4FA3-A878-8BFBC4544FCB}">
      <dsp:nvSpPr>
        <dsp:cNvPr id="0" name=""/>
        <dsp:cNvSpPr/>
      </dsp:nvSpPr>
      <dsp:spPr>
        <a:xfrm>
          <a:off x="6198285" y="3140401"/>
          <a:ext cx="150498" cy="788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253"/>
              </a:lnTo>
              <a:lnTo>
                <a:pt x="150498" y="647253"/>
              </a:lnTo>
              <a:lnTo>
                <a:pt x="150498" y="78833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F4F0DA-81BC-458A-A12F-275F105AB330}">
      <dsp:nvSpPr>
        <dsp:cNvPr id="0" name=""/>
        <dsp:cNvSpPr/>
      </dsp:nvSpPr>
      <dsp:spPr>
        <a:xfrm>
          <a:off x="4487391" y="3140401"/>
          <a:ext cx="1710894" cy="788338"/>
        </a:xfrm>
        <a:custGeom>
          <a:avLst/>
          <a:gdLst/>
          <a:ahLst/>
          <a:cxnLst/>
          <a:rect l="0" t="0" r="0" b="0"/>
          <a:pathLst>
            <a:path>
              <a:moveTo>
                <a:pt x="1710894" y="0"/>
              </a:moveTo>
              <a:lnTo>
                <a:pt x="1710894" y="647253"/>
              </a:lnTo>
              <a:lnTo>
                <a:pt x="0" y="647253"/>
              </a:lnTo>
              <a:lnTo>
                <a:pt x="0" y="78833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BF650-048D-438D-8AD6-941BCE06D82F}">
      <dsp:nvSpPr>
        <dsp:cNvPr id="0" name=""/>
        <dsp:cNvSpPr/>
      </dsp:nvSpPr>
      <dsp:spPr>
        <a:xfrm>
          <a:off x="4025054" y="2075807"/>
          <a:ext cx="2173231" cy="97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73231" y="0"/>
              </a:lnTo>
              <a:lnTo>
                <a:pt x="2173231" y="9751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4F4C4-6D52-4FC2-BD62-5E0916A91F34}">
      <dsp:nvSpPr>
        <dsp:cNvPr id="0" name=""/>
        <dsp:cNvSpPr/>
      </dsp:nvSpPr>
      <dsp:spPr>
        <a:xfrm>
          <a:off x="1791232" y="3238028"/>
          <a:ext cx="834765" cy="690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9626"/>
              </a:lnTo>
              <a:lnTo>
                <a:pt x="834765" y="549626"/>
              </a:lnTo>
              <a:lnTo>
                <a:pt x="834765" y="69071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2A0371-035C-4A85-8E9C-0737F72CD133}">
      <dsp:nvSpPr>
        <dsp:cNvPr id="0" name=""/>
        <dsp:cNvSpPr/>
      </dsp:nvSpPr>
      <dsp:spPr>
        <a:xfrm>
          <a:off x="764604" y="3238028"/>
          <a:ext cx="1026627" cy="690711"/>
        </a:xfrm>
        <a:custGeom>
          <a:avLst/>
          <a:gdLst/>
          <a:ahLst/>
          <a:cxnLst/>
          <a:rect l="0" t="0" r="0" b="0"/>
          <a:pathLst>
            <a:path>
              <a:moveTo>
                <a:pt x="1026627" y="0"/>
              </a:moveTo>
              <a:lnTo>
                <a:pt x="1026627" y="549626"/>
              </a:lnTo>
              <a:lnTo>
                <a:pt x="0" y="549626"/>
              </a:lnTo>
              <a:lnTo>
                <a:pt x="0" y="69071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1336C-DB7C-4A95-B666-32A0A8D8A546}">
      <dsp:nvSpPr>
        <dsp:cNvPr id="0" name=""/>
        <dsp:cNvSpPr/>
      </dsp:nvSpPr>
      <dsp:spPr>
        <a:xfrm>
          <a:off x="1791232" y="2075807"/>
          <a:ext cx="2233822" cy="195142"/>
        </a:xfrm>
        <a:custGeom>
          <a:avLst/>
          <a:gdLst/>
          <a:ahLst/>
          <a:cxnLst/>
          <a:rect l="0" t="0" r="0" b="0"/>
          <a:pathLst>
            <a:path>
              <a:moveTo>
                <a:pt x="2233822" y="0"/>
              </a:moveTo>
              <a:lnTo>
                <a:pt x="2233822" y="54057"/>
              </a:lnTo>
              <a:lnTo>
                <a:pt x="0" y="54057"/>
              </a:lnTo>
              <a:lnTo>
                <a:pt x="0" y="19514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E4993-7B94-4E1D-9530-21D1E4A8864F}">
      <dsp:nvSpPr>
        <dsp:cNvPr id="0" name=""/>
        <dsp:cNvSpPr/>
      </dsp:nvSpPr>
      <dsp:spPr>
        <a:xfrm>
          <a:off x="2927763" y="1108728"/>
          <a:ext cx="2194582" cy="967078"/>
        </a:xfrm>
        <a:prstGeom prst="roundRect">
          <a:avLst>
            <a:gd name="adj" fmla="val 10000"/>
          </a:avLst>
        </a:prstGeom>
        <a:solidFill>
          <a:srgbClr val="DA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8C768-AAA2-49C3-8F34-65CF1151D7D4}">
      <dsp:nvSpPr>
        <dsp:cNvPr id="0" name=""/>
        <dsp:cNvSpPr/>
      </dsp:nvSpPr>
      <dsp:spPr>
        <a:xfrm>
          <a:off x="3096980" y="1269485"/>
          <a:ext cx="2194582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>
              <a:solidFill>
                <a:srgbClr val="002060"/>
              </a:solidFill>
            </a:rPr>
            <a:t>Edukacija</a:t>
          </a:r>
          <a:r>
            <a:rPr lang="hr-HR" sz="3200" kern="1200" dirty="0"/>
            <a:t> </a:t>
          </a:r>
        </a:p>
      </dsp:txBody>
      <dsp:txXfrm>
        <a:off x="3125305" y="1297810"/>
        <a:ext cx="2137932" cy="910428"/>
      </dsp:txXfrm>
    </dsp:sp>
    <dsp:sp modelId="{9925533A-2067-4878-8492-A658FBF1E4C2}">
      <dsp:nvSpPr>
        <dsp:cNvPr id="0" name=""/>
        <dsp:cNvSpPr/>
      </dsp:nvSpPr>
      <dsp:spPr>
        <a:xfrm>
          <a:off x="620359" y="2270949"/>
          <a:ext cx="2341746" cy="967078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69910-7D1F-4512-91C3-5D7843830CCC}">
      <dsp:nvSpPr>
        <dsp:cNvPr id="0" name=""/>
        <dsp:cNvSpPr/>
      </dsp:nvSpPr>
      <dsp:spPr>
        <a:xfrm>
          <a:off x="789576" y="2431706"/>
          <a:ext cx="2341746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FF0000"/>
              </a:solidFill>
            </a:rPr>
            <a:t>1. Obrazovanje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Kognitivno učenje</a:t>
          </a:r>
          <a:r>
            <a:rPr lang="hr-HR" sz="2000" kern="1200" dirty="0"/>
            <a:t> </a:t>
          </a:r>
        </a:p>
      </dsp:txBody>
      <dsp:txXfrm>
        <a:off x="817901" y="2460031"/>
        <a:ext cx="2285096" cy="910428"/>
      </dsp:txXfrm>
    </dsp:sp>
    <dsp:sp modelId="{BA132BE8-E018-4254-8331-6315533F5720}">
      <dsp:nvSpPr>
        <dsp:cNvPr id="0" name=""/>
        <dsp:cNvSpPr/>
      </dsp:nvSpPr>
      <dsp:spPr>
        <a:xfrm>
          <a:off x="3125" y="3928739"/>
          <a:ext cx="1522958" cy="96707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0CB37-4456-46EE-8EF3-EFA26FAB316F}">
      <dsp:nvSpPr>
        <dsp:cNvPr id="0" name=""/>
        <dsp:cNvSpPr/>
      </dsp:nvSpPr>
      <dsp:spPr>
        <a:xfrm>
          <a:off x="172342" y="4089496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002060"/>
              </a:solidFill>
            </a:rPr>
            <a:t>znanje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002060"/>
              </a:solidFill>
            </a:rPr>
            <a:t>činjenice </a:t>
          </a:r>
        </a:p>
      </dsp:txBody>
      <dsp:txXfrm>
        <a:off x="200667" y="4117821"/>
        <a:ext cx="1466308" cy="910428"/>
      </dsp:txXfrm>
    </dsp:sp>
    <dsp:sp modelId="{42BB2EA0-683A-4239-ACA0-01380B12D08A}">
      <dsp:nvSpPr>
        <dsp:cNvPr id="0" name=""/>
        <dsp:cNvSpPr/>
      </dsp:nvSpPr>
      <dsp:spPr>
        <a:xfrm>
          <a:off x="1864518" y="3928739"/>
          <a:ext cx="1522958" cy="96707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34D7E-EB74-4DC4-8F02-72B2CB2C9EC4}">
      <dsp:nvSpPr>
        <dsp:cNvPr id="0" name=""/>
        <dsp:cNvSpPr/>
      </dsp:nvSpPr>
      <dsp:spPr>
        <a:xfrm>
          <a:off x="2033736" y="4089496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002060"/>
              </a:solidFill>
            </a:rPr>
            <a:t>psihomotorne vještine </a:t>
          </a:r>
        </a:p>
      </dsp:txBody>
      <dsp:txXfrm>
        <a:off x="2062061" y="4117821"/>
        <a:ext cx="1466308" cy="910428"/>
      </dsp:txXfrm>
    </dsp:sp>
    <dsp:sp modelId="{EB75F6B2-537F-44FF-B97C-BA3ABDA91A2D}">
      <dsp:nvSpPr>
        <dsp:cNvPr id="0" name=""/>
        <dsp:cNvSpPr/>
      </dsp:nvSpPr>
      <dsp:spPr>
        <a:xfrm>
          <a:off x="5021389" y="2173323"/>
          <a:ext cx="2353792" cy="967078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61C8A-5A1C-43F1-BAF9-3268D3A5F7CB}">
      <dsp:nvSpPr>
        <dsp:cNvPr id="0" name=""/>
        <dsp:cNvSpPr/>
      </dsp:nvSpPr>
      <dsp:spPr>
        <a:xfrm>
          <a:off x="5190607" y="2334079"/>
          <a:ext cx="2353792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FF0000"/>
              </a:solidFill>
            </a:rPr>
            <a:t>2. Odgoj</a:t>
          </a:r>
          <a:r>
            <a:rPr lang="hr-HR" sz="2000" kern="1200" dirty="0">
              <a:solidFill>
                <a:srgbClr val="002060"/>
              </a:solidFill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rgbClr val="002060"/>
              </a:solidFill>
            </a:rPr>
            <a:t>afektivno učenje</a:t>
          </a:r>
        </a:p>
      </dsp:txBody>
      <dsp:txXfrm>
        <a:off x="5218932" y="2362404"/>
        <a:ext cx="2297142" cy="910428"/>
      </dsp:txXfrm>
    </dsp:sp>
    <dsp:sp modelId="{E9E94FC1-54CE-4C59-8B0C-1BDDA7487217}">
      <dsp:nvSpPr>
        <dsp:cNvPr id="0" name=""/>
        <dsp:cNvSpPr/>
      </dsp:nvSpPr>
      <dsp:spPr>
        <a:xfrm>
          <a:off x="3725912" y="3928739"/>
          <a:ext cx="1522958" cy="967078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78911-0839-4F22-A947-3941D5C851D8}">
      <dsp:nvSpPr>
        <dsp:cNvPr id="0" name=""/>
        <dsp:cNvSpPr/>
      </dsp:nvSpPr>
      <dsp:spPr>
        <a:xfrm>
          <a:off x="3895129" y="4089496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002060"/>
              </a:solidFill>
            </a:rPr>
            <a:t>vrijednosti</a:t>
          </a:r>
        </a:p>
      </dsp:txBody>
      <dsp:txXfrm>
        <a:off x="3923454" y="4117821"/>
        <a:ext cx="1466308" cy="910428"/>
      </dsp:txXfrm>
    </dsp:sp>
    <dsp:sp modelId="{8703F879-9821-4E66-B7BD-DF5BAE81187F}">
      <dsp:nvSpPr>
        <dsp:cNvPr id="0" name=""/>
        <dsp:cNvSpPr/>
      </dsp:nvSpPr>
      <dsp:spPr>
        <a:xfrm>
          <a:off x="5587305" y="3928739"/>
          <a:ext cx="1522958" cy="967078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E8AE1-436F-47F0-8EAC-1FC2A43371E8}">
      <dsp:nvSpPr>
        <dsp:cNvPr id="0" name=""/>
        <dsp:cNvSpPr/>
      </dsp:nvSpPr>
      <dsp:spPr>
        <a:xfrm>
          <a:off x="5756523" y="4089496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002060"/>
              </a:solidFill>
            </a:rPr>
            <a:t>stajališta </a:t>
          </a:r>
        </a:p>
      </dsp:txBody>
      <dsp:txXfrm>
        <a:off x="5784848" y="4117821"/>
        <a:ext cx="1466308" cy="910428"/>
      </dsp:txXfrm>
    </dsp:sp>
    <dsp:sp modelId="{7EE79760-5D9E-4A5C-AFE8-989AB1320A95}">
      <dsp:nvSpPr>
        <dsp:cNvPr id="0" name=""/>
        <dsp:cNvSpPr/>
      </dsp:nvSpPr>
      <dsp:spPr>
        <a:xfrm>
          <a:off x="7448698" y="3928739"/>
          <a:ext cx="1522958" cy="967078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8ED37-DD91-4EDB-A887-DCCCC727D6D5}">
      <dsp:nvSpPr>
        <dsp:cNvPr id="0" name=""/>
        <dsp:cNvSpPr/>
      </dsp:nvSpPr>
      <dsp:spPr>
        <a:xfrm>
          <a:off x="7617916" y="4089496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002060"/>
              </a:solidFill>
            </a:rPr>
            <a:t>navike </a:t>
          </a:r>
        </a:p>
      </dsp:txBody>
      <dsp:txXfrm>
        <a:off x="7646241" y="4117821"/>
        <a:ext cx="1466308" cy="9104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6F2C0-C18A-4A44-B580-78587B639CD6}">
      <dsp:nvSpPr>
        <dsp:cNvPr id="0" name=""/>
        <dsp:cNvSpPr/>
      </dsp:nvSpPr>
      <dsp:spPr>
        <a:xfrm>
          <a:off x="0" y="0"/>
          <a:ext cx="9144000" cy="2515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3A256-CBBA-496D-A10B-F5459BF1A558}">
      <dsp:nvSpPr>
        <dsp:cNvPr id="0" name=""/>
        <dsp:cNvSpPr/>
      </dsp:nvSpPr>
      <dsp:spPr>
        <a:xfrm>
          <a:off x="276838" y="335375"/>
          <a:ext cx="1997749" cy="1844563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C3007-EC34-418D-8856-FB43405F9E5E}">
      <dsp:nvSpPr>
        <dsp:cNvPr id="0" name=""/>
        <dsp:cNvSpPr/>
      </dsp:nvSpPr>
      <dsp:spPr>
        <a:xfrm rot="10800000">
          <a:off x="276838" y="2515314"/>
          <a:ext cx="1997749" cy="307427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600" b="1" kern="1200" dirty="0"/>
            <a:t>znati</a:t>
          </a:r>
        </a:p>
      </dsp:txBody>
      <dsp:txXfrm rot="10800000">
        <a:off x="338276" y="2515314"/>
        <a:ext cx="1874873" cy="3012834"/>
      </dsp:txXfrm>
    </dsp:sp>
    <dsp:sp modelId="{6152BFE9-D190-400E-AB17-97151A437CE9}">
      <dsp:nvSpPr>
        <dsp:cNvPr id="0" name=""/>
        <dsp:cNvSpPr/>
      </dsp:nvSpPr>
      <dsp:spPr>
        <a:xfrm>
          <a:off x="2474362" y="335375"/>
          <a:ext cx="1997749" cy="1844563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BAF26-ABF8-41F7-8D85-BCCBCB518E4A}">
      <dsp:nvSpPr>
        <dsp:cNvPr id="0" name=""/>
        <dsp:cNvSpPr/>
      </dsp:nvSpPr>
      <dsp:spPr>
        <a:xfrm rot="10800000">
          <a:off x="2474362" y="2515314"/>
          <a:ext cx="1997749" cy="307427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600" b="1" kern="1200" dirty="0"/>
            <a:t>činiti</a:t>
          </a:r>
        </a:p>
      </dsp:txBody>
      <dsp:txXfrm rot="10800000">
        <a:off x="2535800" y="2515314"/>
        <a:ext cx="1874873" cy="3012834"/>
      </dsp:txXfrm>
    </dsp:sp>
    <dsp:sp modelId="{804A343F-5A51-4405-BE05-BDFE063E0B8C}">
      <dsp:nvSpPr>
        <dsp:cNvPr id="0" name=""/>
        <dsp:cNvSpPr/>
      </dsp:nvSpPr>
      <dsp:spPr>
        <a:xfrm>
          <a:off x="4671887" y="335375"/>
          <a:ext cx="1997749" cy="1844563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2858E-3875-49FF-8719-13806CFBFA46}">
      <dsp:nvSpPr>
        <dsp:cNvPr id="0" name=""/>
        <dsp:cNvSpPr/>
      </dsp:nvSpPr>
      <dsp:spPr>
        <a:xfrm rot="10800000">
          <a:off x="4671887" y="2515314"/>
          <a:ext cx="1997749" cy="307427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600" b="1" i="0" kern="1200" dirty="0"/>
            <a:t>biti</a:t>
          </a:r>
        </a:p>
      </dsp:txBody>
      <dsp:txXfrm rot="10800000">
        <a:off x="4733325" y="2515314"/>
        <a:ext cx="1874873" cy="3012834"/>
      </dsp:txXfrm>
    </dsp:sp>
    <dsp:sp modelId="{D3D2203A-5A1A-4B8B-ACCC-05DB803C2BAB}">
      <dsp:nvSpPr>
        <dsp:cNvPr id="0" name=""/>
        <dsp:cNvSpPr/>
      </dsp:nvSpPr>
      <dsp:spPr>
        <a:xfrm>
          <a:off x="6869412" y="335375"/>
          <a:ext cx="1997749" cy="1844563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8418D-FA3D-4BAD-B232-A41067558CD1}">
      <dsp:nvSpPr>
        <dsp:cNvPr id="0" name=""/>
        <dsp:cNvSpPr/>
      </dsp:nvSpPr>
      <dsp:spPr>
        <a:xfrm rot="10800000">
          <a:off x="6869412" y="2515314"/>
          <a:ext cx="1997749" cy="307427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600" b="1" kern="1200" dirty="0"/>
            <a:t>htjeti</a:t>
          </a:r>
        </a:p>
      </dsp:txBody>
      <dsp:txXfrm rot="10800000">
        <a:off x="6930850" y="2515314"/>
        <a:ext cx="1874873" cy="30128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ABAE0-C62D-4513-A269-FD8D338D74DE}">
      <dsp:nvSpPr>
        <dsp:cNvPr id="0" name=""/>
        <dsp:cNvSpPr/>
      </dsp:nvSpPr>
      <dsp:spPr>
        <a:xfrm>
          <a:off x="0" y="2209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C7532-EBF5-4573-BCF4-1901FFE9A180}">
      <dsp:nvSpPr>
        <dsp:cNvPr id="0" name=""/>
        <dsp:cNvSpPr/>
      </dsp:nvSpPr>
      <dsp:spPr>
        <a:xfrm>
          <a:off x="0" y="2209"/>
          <a:ext cx="8229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dirty="0">
              <a:solidFill>
                <a:srgbClr val="DA0000"/>
              </a:solidFill>
            </a:rPr>
            <a:t>Fizičko zdravlje</a:t>
          </a:r>
          <a:r>
            <a:rPr lang="hr-HR" sz="2600" kern="1200" dirty="0"/>
            <a:t>: odsustvo bolesti i iznemoglosti, primjereno fiziološko funkcioniranje organizma, </a:t>
          </a:r>
          <a:r>
            <a:rPr lang="hr-HR" sz="2600" b="0" i="0" kern="1200" dirty="0"/>
            <a:t>dobro zdravlje tijela, koje je zdravo zbog </a:t>
          </a:r>
          <a:r>
            <a:rPr lang="hr-HR" sz="2600" b="1" i="0" kern="1200" dirty="0"/>
            <a:t>redovite tjelesne aktivnosti</a:t>
          </a:r>
          <a:r>
            <a:rPr lang="hr-HR" sz="2600" b="0" i="0" kern="1200" dirty="0"/>
            <a:t>, </a:t>
          </a:r>
          <a:r>
            <a:rPr lang="hr-HR" sz="2600" b="1" i="0" kern="1200" dirty="0"/>
            <a:t>dobre prehrane</a:t>
          </a:r>
          <a:r>
            <a:rPr lang="hr-HR" sz="2600" b="0" i="0" kern="1200" dirty="0"/>
            <a:t> i </a:t>
          </a:r>
          <a:r>
            <a:rPr lang="hr-HR" sz="2600" b="1" i="0" kern="1200" dirty="0"/>
            <a:t>adekvatnog odmora</a:t>
          </a:r>
          <a:endParaRPr lang="hr-HR" sz="2600" kern="1200" dirty="0"/>
        </a:p>
      </dsp:txBody>
      <dsp:txXfrm>
        <a:off x="0" y="2209"/>
        <a:ext cx="8229600" cy="1507181"/>
      </dsp:txXfrm>
    </dsp:sp>
    <dsp:sp modelId="{11B45538-42C7-4A85-82CE-8D4017FB64A2}">
      <dsp:nvSpPr>
        <dsp:cNvPr id="0" name=""/>
        <dsp:cNvSpPr/>
      </dsp:nvSpPr>
      <dsp:spPr>
        <a:xfrm>
          <a:off x="0" y="150939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464A4-C42A-4A54-9B43-19E88DA26F58}">
      <dsp:nvSpPr>
        <dsp:cNvPr id="0" name=""/>
        <dsp:cNvSpPr/>
      </dsp:nvSpPr>
      <dsp:spPr>
        <a:xfrm>
          <a:off x="0" y="1509390"/>
          <a:ext cx="8229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i="0" kern="1200" dirty="0">
              <a:solidFill>
                <a:srgbClr val="DA0000"/>
              </a:solidFill>
            </a:rPr>
            <a:t>Mentalno zdravlje</a:t>
          </a:r>
          <a:r>
            <a:rPr lang="hr-HR" sz="2600" b="1" i="0" kern="1200" dirty="0"/>
            <a:t>: </a:t>
          </a:r>
          <a:r>
            <a:rPr lang="hr-HR" sz="2600" b="0" i="0" kern="1200" dirty="0"/>
            <a:t>je </a:t>
          </a:r>
          <a:r>
            <a:rPr lang="hr-HR" sz="2600" b="0" i="1" kern="1200" dirty="0"/>
            <a:t>„stanje blagostanja u kojem pojedinac ostvaruje sposobnosti, može se nositi s normalnim stresovima života, može raditi produktivno i plodonosno, te je u mogućnosti dati doprinos svojoj zajednici”</a:t>
          </a:r>
          <a:r>
            <a:rPr lang="hr-HR" sz="2600" kern="1200" dirty="0"/>
            <a:t> </a:t>
          </a:r>
        </a:p>
      </dsp:txBody>
      <dsp:txXfrm>
        <a:off x="0" y="1509390"/>
        <a:ext cx="8229600" cy="1507181"/>
      </dsp:txXfrm>
    </dsp:sp>
    <dsp:sp modelId="{B926BF4A-4BCF-44A6-85E1-E76658A71B37}">
      <dsp:nvSpPr>
        <dsp:cNvPr id="0" name=""/>
        <dsp:cNvSpPr/>
      </dsp:nvSpPr>
      <dsp:spPr>
        <a:xfrm>
          <a:off x="0" y="301657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8D086-71C0-429A-A3A3-0095EB6365FB}">
      <dsp:nvSpPr>
        <dsp:cNvPr id="0" name=""/>
        <dsp:cNvSpPr/>
      </dsp:nvSpPr>
      <dsp:spPr>
        <a:xfrm>
          <a:off x="0" y="3016572"/>
          <a:ext cx="8229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dirty="0">
              <a:solidFill>
                <a:srgbClr val="DA0000"/>
              </a:solidFill>
            </a:rPr>
            <a:t>Socijalno zdravlje:</a:t>
          </a:r>
          <a:r>
            <a:rPr lang="hr-HR" sz="2600" kern="1200" dirty="0">
              <a:solidFill>
                <a:srgbClr val="DA0000"/>
              </a:solidFill>
            </a:rPr>
            <a:t> </a:t>
          </a:r>
          <a:r>
            <a:rPr lang="hr-HR" sz="2600" kern="1200" dirty="0"/>
            <a:t>mogućnost normalne interakcije s drugim ljudima u društvenom okruženju, ispunjenje društvene uloge, materijalna sigurnost i mir  </a:t>
          </a:r>
        </a:p>
      </dsp:txBody>
      <dsp:txXfrm>
        <a:off x="0" y="3016572"/>
        <a:ext cx="8229600" cy="15071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7BB92-5C2D-412A-88E3-333C74E3B719}">
      <dsp:nvSpPr>
        <dsp:cNvPr id="0" name=""/>
        <dsp:cNvSpPr/>
      </dsp:nvSpPr>
      <dsp:spPr>
        <a:xfrm>
          <a:off x="0" y="0"/>
          <a:ext cx="728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F15E9-D384-4740-BFA7-2BED7F11A555}">
      <dsp:nvSpPr>
        <dsp:cNvPr id="0" name=""/>
        <dsp:cNvSpPr/>
      </dsp:nvSpPr>
      <dsp:spPr>
        <a:xfrm>
          <a:off x="0" y="0"/>
          <a:ext cx="7289800" cy="1005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2060"/>
              </a:solidFill>
            </a:rPr>
            <a:t>označava sve postupke kojima se bolest sprječava, odnosno onemogućava</a:t>
          </a:r>
          <a:r>
            <a:rPr lang="hr-HR" sz="2000" kern="1200">
              <a:solidFill>
                <a:srgbClr val="002060"/>
              </a:solidFill>
            </a:rPr>
            <a:t> (planiranje mjera prije pojave bolesti)</a:t>
          </a:r>
          <a:endParaRPr lang="hr-HR" sz="2000" kern="1200" dirty="0">
            <a:solidFill>
              <a:srgbClr val="002060"/>
            </a:solidFill>
          </a:endParaRPr>
        </a:p>
      </dsp:txBody>
      <dsp:txXfrm>
        <a:off x="0" y="0"/>
        <a:ext cx="7289800" cy="1005681"/>
      </dsp:txXfrm>
    </dsp:sp>
    <dsp:sp modelId="{7528087C-D3B7-4D64-BBDB-75DBCEAC2FD2}">
      <dsp:nvSpPr>
        <dsp:cNvPr id="0" name=""/>
        <dsp:cNvSpPr/>
      </dsp:nvSpPr>
      <dsp:spPr>
        <a:xfrm>
          <a:off x="0" y="1005681"/>
          <a:ext cx="728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E116D-4D7B-429C-8314-96C70BE7CEF6}">
      <dsp:nvSpPr>
        <dsp:cNvPr id="0" name=""/>
        <dsp:cNvSpPr/>
      </dsp:nvSpPr>
      <dsp:spPr>
        <a:xfrm>
          <a:off x="0" y="1005681"/>
          <a:ext cx="7289800" cy="1005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2060"/>
              </a:solidFill>
            </a:rPr>
            <a:t>Stara narodna izreka </a:t>
          </a:r>
          <a:r>
            <a:rPr lang="en-US" sz="2000" b="1" kern="1200">
              <a:solidFill>
                <a:srgbClr val="002060"/>
              </a:solidFill>
            </a:rPr>
            <a:t>„Bolje spriječiti, nego liječiti!“</a:t>
          </a:r>
          <a:r>
            <a:rPr lang="en-US" sz="2000" kern="1200">
              <a:solidFill>
                <a:srgbClr val="002060"/>
              </a:solidFill>
            </a:rPr>
            <a:t> najbolje opisuje važnost prevencije bolesti</a:t>
          </a:r>
          <a:endParaRPr lang="hr-HR" sz="2000" kern="1200" dirty="0">
            <a:solidFill>
              <a:srgbClr val="002060"/>
            </a:solidFill>
          </a:endParaRPr>
        </a:p>
      </dsp:txBody>
      <dsp:txXfrm>
        <a:off x="0" y="1005681"/>
        <a:ext cx="7289800" cy="1005681"/>
      </dsp:txXfrm>
    </dsp:sp>
    <dsp:sp modelId="{4C042E31-3BED-40BE-B80D-14BBA3954EEC}">
      <dsp:nvSpPr>
        <dsp:cNvPr id="0" name=""/>
        <dsp:cNvSpPr/>
      </dsp:nvSpPr>
      <dsp:spPr>
        <a:xfrm>
          <a:off x="0" y="2011362"/>
          <a:ext cx="728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DFED8-AA8A-422B-97CA-5F9EA1E41C33}">
      <dsp:nvSpPr>
        <dsp:cNvPr id="0" name=""/>
        <dsp:cNvSpPr/>
      </dsp:nvSpPr>
      <dsp:spPr>
        <a:xfrm>
          <a:off x="0" y="2011362"/>
          <a:ext cx="7289800" cy="1005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 err="1">
              <a:solidFill>
                <a:srgbClr val="DA0000"/>
              </a:solidFill>
            </a:rPr>
            <a:t>Cilj</a:t>
          </a:r>
          <a:r>
            <a:rPr lang="hr-HR" sz="4000" b="1" i="0" kern="1200" dirty="0">
              <a:solidFill>
                <a:srgbClr val="DA0000"/>
              </a:solidFill>
            </a:rPr>
            <a:t> </a:t>
          </a:r>
          <a:r>
            <a:rPr lang="en-US" sz="4000" b="1" i="0" kern="1200" dirty="0" err="1">
              <a:solidFill>
                <a:srgbClr val="DA0000"/>
              </a:solidFill>
            </a:rPr>
            <a:t>preventivne</a:t>
          </a:r>
          <a:r>
            <a:rPr lang="en-US" sz="4000" b="1" i="0" kern="1200" dirty="0">
              <a:solidFill>
                <a:srgbClr val="DA0000"/>
              </a:solidFill>
            </a:rPr>
            <a:t> medicine</a:t>
          </a:r>
          <a:r>
            <a:rPr lang="hr-HR" sz="4000" b="1" i="0" kern="1200" dirty="0">
              <a:solidFill>
                <a:srgbClr val="DA0000"/>
              </a:solidFill>
            </a:rPr>
            <a:t> je:</a:t>
          </a:r>
          <a:r>
            <a:rPr lang="en-US" sz="4000" b="1" i="1" kern="1200" dirty="0">
              <a:solidFill>
                <a:srgbClr val="DA0000"/>
              </a:solidFill>
            </a:rPr>
            <a:t> </a:t>
          </a:r>
          <a:endParaRPr lang="hr-HR" sz="4000" b="1" i="1" kern="1200" dirty="0">
            <a:solidFill>
              <a:srgbClr val="DA0000"/>
            </a:solidFill>
          </a:endParaRPr>
        </a:p>
      </dsp:txBody>
      <dsp:txXfrm>
        <a:off x="0" y="2011362"/>
        <a:ext cx="7289800" cy="1005681"/>
      </dsp:txXfrm>
    </dsp:sp>
    <dsp:sp modelId="{F53EBC3E-5057-4BCC-A2AE-9E54DF70BD70}">
      <dsp:nvSpPr>
        <dsp:cNvPr id="0" name=""/>
        <dsp:cNvSpPr/>
      </dsp:nvSpPr>
      <dsp:spPr>
        <a:xfrm>
          <a:off x="0" y="3017043"/>
          <a:ext cx="728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A86EF-35C3-41F6-B650-53F65B46E579}">
      <dsp:nvSpPr>
        <dsp:cNvPr id="0" name=""/>
        <dsp:cNvSpPr/>
      </dsp:nvSpPr>
      <dsp:spPr>
        <a:xfrm>
          <a:off x="0" y="3017043"/>
          <a:ext cx="7289800" cy="1005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pravodobno</a:t>
          </a:r>
          <a:r>
            <a:rPr lang="en-US" sz="2000" b="1" kern="1200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prepoznavanje</a:t>
          </a:r>
          <a:r>
            <a:rPr lang="en-US" sz="2000" b="1" kern="1200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bolesti</a:t>
          </a:r>
          <a:r>
            <a:rPr lang="en-US" sz="2000" b="1" kern="1200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provođenje</a:t>
          </a:r>
          <a:r>
            <a:rPr lang="en-US" sz="2000" b="1" kern="1200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liječenja</a:t>
          </a:r>
          <a:r>
            <a:rPr lang="en-US" sz="2000" b="1" kern="1200" dirty="0">
              <a:solidFill>
                <a:srgbClr val="D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hr-HR" sz="2000" b="1" kern="1200" dirty="0">
            <a:solidFill>
              <a:srgbClr val="DA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rgbClr val="002060"/>
              </a:solidFill>
            </a:rPr>
            <a:t>kojim</a:t>
          </a:r>
          <a:r>
            <a:rPr lang="en-US" sz="2000" kern="1200" dirty="0">
              <a:solidFill>
                <a:srgbClr val="002060"/>
              </a:solidFill>
            </a:rPr>
            <a:t> se </a:t>
          </a:r>
          <a:r>
            <a:rPr lang="en-US" sz="2000" kern="1200" dirty="0" err="1">
              <a:solidFill>
                <a:srgbClr val="002060"/>
              </a:solidFill>
            </a:rPr>
            <a:t>sprječavaju</a:t>
          </a:r>
          <a:r>
            <a:rPr lang="en-US" sz="2000" kern="1200" dirty="0">
              <a:solidFill>
                <a:srgbClr val="002060"/>
              </a:solidFill>
            </a:rPr>
            <a:t> </a:t>
          </a:r>
          <a:r>
            <a:rPr lang="en-US" sz="2000" kern="1200" dirty="0" err="1">
              <a:solidFill>
                <a:srgbClr val="002060"/>
              </a:solidFill>
            </a:rPr>
            <a:t>smrt</a:t>
          </a:r>
          <a:r>
            <a:rPr lang="en-US" sz="2000" kern="1200" dirty="0">
              <a:solidFill>
                <a:srgbClr val="002060"/>
              </a:solidFill>
            </a:rPr>
            <a:t>, </a:t>
          </a:r>
          <a:r>
            <a:rPr lang="en-US" sz="2000" kern="1200" dirty="0" err="1">
              <a:solidFill>
                <a:srgbClr val="002060"/>
              </a:solidFill>
            </a:rPr>
            <a:t>invaliditet</a:t>
          </a:r>
          <a:r>
            <a:rPr lang="en-US" sz="2000" kern="1200" dirty="0">
              <a:solidFill>
                <a:srgbClr val="002060"/>
              </a:solidFill>
            </a:rPr>
            <a:t>, </a:t>
          </a:r>
          <a:r>
            <a:rPr lang="en-US" sz="2000" kern="1200" dirty="0" err="1">
              <a:solidFill>
                <a:srgbClr val="002060"/>
              </a:solidFill>
            </a:rPr>
            <a:t>oštećenja</a:t>
          </a:r>
          <a:r>
            <a:rPr lang="en-US" sz="2000" kern="1200" dirty="0">
              <a:solidFill>
                <a:srgbClr val="002060"/>
              </a:solidFill>
            </a:rPr>
            <a:t> </a:t>
          </a:r>
          <a:r>
            <a:rPr lang="en-US" sz="2000" kern="1200" dirty="0" err="1">
              <a:solidFill>
                <a:srgbClr val="002060"/>
              </a:solidFill>
            </a:rPr>
            <a:t>i</a:t>
          </a:r>
          <a:r>
            <a:rPr lang="en-US" sz="2000" kern="1200" dirty="0">
              <a:solidFill>
                <a:srgbClr val="002060"/>
              </a:solidFill>
            </a:rPr>
            <a:t> </a:t>
          </a:r>
          <a:r>
            <a:rPr lang="en-US" sz="2000" kern="1200" dirty="0" err="1">
              <a:solidFill>
                <a:srgbClr val="002060"/>
              </a:solidFill>
            </a:rPr>
            <a:t>smanjivanje</a:t>
          </a:r>
          <a:r>
            <a:rPr lang="en-US" sz="2000" kern="1200" dirty="0">
              <a:solidFill>
                <a:srgbClr val="002060"/>
              </a:solidFill>
            </a:rPr>
            <a:t> </a:t>
          </a:r>
          <a:r>
            <a:rPr lang="en-US" sz="2000" kern="1200" dirty="0" err="1">
              <a:solidFill>
                <a:srgbClr val="002060"/>
              </a:solidFill>
            </a:rPr>
            <a:t>kvalitete</a:t>
          </a:r>
          <a:r>
            <a:rPr lang="en-US" sz="2000" kern="1200" dirty="0">
              <a:solidFill>
                <a:srgbClr val="002060"/>
              </a:solidFill>
            </a:rPr>
            <a:t> </a:t>
          </a:r>
          <a:r>
            <a:rPr lang="en-US" sz="2000" kern="1200" dirty="0" err="1">
              <a:solidFill>
                <a:srgbClr val="002060"/>
              </a:solidFill>
            </a:rPr>
            <a:t>života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0" y="3017043"/>
        <a:ext cx="7289800" cy="10056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89B2F-0692-49AE-A8AF-ACBA2C5CFA72}">
      <dsp:nvSpPr>
        <dsp:cNvPr id="0" name=""/>
        <dsp:cNvSpPr/>
      </dsp:nvSpPr>
      <dsp:spPr>
        <a:xfrm>
          <a:off x="3712684" y="0"/>
          <a:ext cx="2828888" cy="282931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A9A86-18EF-44F9-99AC-7EFB6913FC6B}">
      <dsp:nvSpPr>
        <dsp:cNvPr id="0" name=""/>
        <dsp:cNvSpPr/>
      </dsp:nvSpPr>
      <dsp:spPr>
        <a:xfrm>
          <a:off x="4337962" y="1021469"/>
          <a:ext cx="1571958" cy="785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>
              <a:solidFill>
                <a:srgbClr val="FF0000"/>
              </a:solidFill>
            </a:rPr>
            <a:t>Nasljeđe </a:t>
          </a:r>
        </a:p>
      </dsp:txBody>
      <dsp:txXfrm>
        <a:off x="4337962" y="1021469"/>
        <a:ext cx="1571958" cy="785791"/>
      </dsp:txXfrm>
    </dsp:sp>
    <dsp:sp modelId="{C417BAEA-9CA0-4EC1-B0E8-34A2AD398D3D}">
      <dsp:nvSpPr>
        <dsp:cNvPr id="0" name=""/>
        <dsp:cNvSpPr/>
      </dsp:nvSpPr>
      <dsp:spPr>
        <a:xfrm>
          <a:off x="2926971" y="1625653"/>
          <a:ext cx="2828888" cy="282931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DC94F-5B11-4F3E-A56F-7E4F3D50E94F}">
      <dsp:nvSpPr>
        <dsp:cNvPr id="0" name=""/>
        <dsp:cNvSpPr/>
      </dsp:nvSpPr>
      <dsp:spPr>
        <a:xfrm>
          <a:off x="3555435" y="2656526"/>
          <a:ext cx="1571958" cy="785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>
              <a:solidFill>
                <a:srgbClr val="FF0000"/>
              </a:solidFill>
            </a:rPr>
            <a:t>Okoliš </a:t>
          </a:r>
        </a:p>
      </dsp:txBody>
      <dsp:txXfrm>
        <a:off x="3555435" y="2656526"/>
        <a:ext cx="1571958" cy="785791"/>
      </dsp:txXfrm>
    </dsp:sp>
    <dsp:sp modelId="{F1631E68-A834-45B1-A4F9-AA83EA35C023}">
      <dsp:nvSpPr>
        <dsp:cNvPr id="0" name=""/>
        <dsp:cNvSpPr/>
      </dsp:nvSpPr>
      <dsp:spPr>
        <a:xfrm>
          <a:off x="3914027" y="3445844"/>
          <a:ext cx="2430453" cy="243142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F0ACD-DE75-4BC7-9E53-90F58368FF3D}">
      <dsp:nvSpPr>
        <dsp:cNvPr id="0" name=""/>
        <dsp:cNvSpPr/>
      </dsp:nvSpPr>
      <dsp:spPr>
        <a:xfrm>
          <a:off x="4341680" y="4293934"/>
          <a:ext cx="1571958" cy="785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>
              <a:solidFill>
                <a:srgbClr val="FF0000"/>
              </a:solidFill>
            </a:rPr>
            <a:t>Ponašanje </a:t>
          </a:r>
        </a:p>
      </dsp:txBody>
      <dsp:txXfrm>
        <a:off x="4341680" y="4293934"/>
        <a:ext cx="1571958" cy="7857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16E73-05F5-4E12-BB32-90F4845AED1D}">
      <dsp:nvSpPr>
        <dsp:cNvPr id="0" name=""/>
        <dsp:cNvSpPr/>
      </dsp:nvSpPr>
      <dsp:spPr>
        <a:xfrm rot="16200000">
          <a:off x="-1753085" y="2867407"/>
          <a:ext cx="4302918" cy="682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01522" bIns="0" numCol="1" spcCol="1270" anchor="t" anchorCtr="0">
          <a:noAutofit/>
        </a:bodyPr>
        <a:lstStyle/>
        <a:p>
          <a:pPr marL="0" lvl="0" indent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400" kern="1200" dirty="0">
              <a:solidFill>
                <a:srgbClr val="FF0000"/>
              </a:solidFill>
            </a:rPr>
            <a:t>promjenjivi</a:t>
          </a:r>
        </a:p>
      </dsp:txBody>
      <dsp:txXfrm>
        <a:off x="-1753085" y="2867407"/>
        <a:ext cx="4302918" cy="682040"/>
      </dsp:txXfrm>
    </dsp:sp>
    <dsp:sp modelId="{AEA9C6F3-0F27-41F1-9E52-724B9E44E2D2}">
      <dsp:nvSpPr>
        <dsp:cNvPr id="0" name=""/>
        <dsp:cNvSpPr/>
      </dsp:nvSpPr>
      <dsp:spPr>
        <a:xfrm>
          <a:off x="739393" y="1056968"/>
          <a:ext cx="3397284" cy="43029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601522" rIns="355600" bIns="3556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900" kern="1200" dirty="0"/>
            <a:t>Odluka → 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900" kern="1200"/>
            <a:t>Prihvatljivo zdravstveno ponašanje</a:t>
          </a:r>
          <a:endParaRPr lang="hr-HR" sz="3900" kern="1200" dirty="0"/>
        </a:p>
      </dsp:txBody>
      <dsp:txXfrm>
        <a:off x="739393" y="1056968"/>
        <a:ext cx="3397284" cy="4302918"/>
      </dsp:txXfrm>
    </dsp:sp>
    <dsp:sp modelId="{09BE7396-C2F8-44A2-AF95-80A67BE43DA9}">
      <dsp:nvSpPr>
        <dsp:cNvPr id="0" name=""/>
        <dsp:cNvSpPr/>
      </dsp:nvSpPr>
      <dsp:spPr>
        <a:xfrm>
          <a:off x="57353" y="156675"/>
          <a:ext cx="1364080" cy="136408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40000" r="-40000"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ABDF0-3A43-4F71-B8AC-7A71DB20D515}">
      <dsp:nvSpPr>
        <dsp:cNvPr id="0" name=""/>
        <dsp:cNvSpPr/>
      </dsp:nvSpPr>
      <dsp:spPr>
        <a:xfrm rot="16200000">
          <a:off x="3196883" y="2867407"/>
          <a:ext cx="4302918" cy="682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01522" bIns="0" numCol="1" spcCol="1270" anchor="t" anchorCtr="0">
          <a:noAutofit/>
        </a:bodyPr>
        <a:lstStyle/>
        <a:p>
          <a:pPr marL="0" lvl="0" indent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400" kern="1200" dirty="0">
              <a:solidFill>
                <a:srgbClr val="FF0000"/>
              </a:solidFill>
            </a:rPr>
            <a:t>nepromjenjivi</a:t>
          </a:r>
        </a:p>
      </dsp:txBody>
      <dsp:txXfrm>
        <a:off x="3196883" y="2867407"/>
        <a:ext cx="4302918" cy="682040"/>
      </dsp:txXfrm>
    </dsp:sp>
    <dsp:sp modelId="{B9D13CA5-98DC-4D40-8C0C-76609529F5D3}">
      <dsp:nvSpPr>
        <dsp:cNvPr id="0" name=""/>
        <dsp:cNvSpPr/>
      </dsp:nvSpPr>
      <dsp:spPr>
        <a:xfrm>
          <a:off x="5689362" y="1056968"/>
          <a:ext cx="3397284" cy="43029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601522" rIns="355600" bIns="3556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900" kern="1200"/>
            <a:t>Nemoguće utjecati</a:t>
          </a:r>
          <a:endParaRPr lang="hr-HR" sz="3900" kern="1200" dirty="0"/>
        </a:p>
      </dsp:txBody>
      <dsp:txXfrm>
        <a:off x="5689362" y="1056968"/>
        <a:ext cx="3397284" cy="4302918"/>
      </dsp:txXfrm>
    </dsp:sp>
    <dsp:sp modelId="{A208BF6A-3EB4-4BD8-ABC9-2540DBBDF4AE}">
      <dsp:nvSpPr>
        <dsp:cNvPr id="0" name=""/>
        <dsp:cNvSpPr/>
      </dsp:nvSpPr>
      <dsp:spPr>
        <a:xfrm>
          <a:off x="5007322" y="156675"/>
          <a:ext cx="1364080" cy="136408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40000" r="-40000"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EC3D4-FC23-464B-B9EE-733D75463AE4}">
      <dsp:nvSpPr>
        <dsp:cNvPr id="0" name=""/>
        <dsp:cNvSpPr/>
      </dsp:nvSpPr>
      <dsp:spPr>
        <a:xfrm>
          <a:off x="890835" y="0"/>
          <a:ext cx="2575833" cy="1545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/>
            <a:t>1.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/>
            <a:t>Sudjelovanje u aktivnostima</a:t>
          </a:r>
          <a:endParaRPr lang="hr-HR" sz="2600" b="1" kern="1200" dirty="0"/>
        </a:p>
      </dsp:txBody>
      <dsp:txXfrm>
        <a:off x="890835" y="0"/>
        <a:ext cx="2575833" cy="1545499"/>
      </dsp:txXfrm>
    </dsp:sp>
    <dsp:sp modelId="{3DE5B571-1DE0-4381-A32C-0EB8F8F73D70}">
      <dsp:nvSpPr>
        <dsp:cNvPr id="0" name=""/>
        <dsp:cNvSpPr/>
      </dsp:nvSpPr>
      <dsp:spPr>
        <a:xfrm>
          <a:off x="3693187" y="2762"/>
          <a:ext cx="2575833" cy="1545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/>
            <a:t>2.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/>
            <a:t>Stjecanje znanja, vještina…</a:t>
          </a:r>
          <a:endParaRPr lang="hr-HR" sz="2600" b="1" kern="1200" dirty="0"/>
        </a:p>
      </dsp:txBody>
      <dsp:txXfrm>
        <a:off x="3693187" y="2762"/>
        <a:ext cx="2575833" cy="1545499"/>
      </dsp:txXfrm>
    </dsp:sp>
    <dsp:sp modelId="{C0E289A9-2FE5-4AEB-80A0-E22ECD7B35F8}">
      <dsp:nvSpPr>
        <dsp:cNvPr id="0" name=""/>
        <dsp:cNvSpPr/>
      </dsp:nvSpPr>
      <dsp:spPr>
        <a:xfrm>
          <a:off x="859771" y="1805846"/>
          <a:ext cx="2575833" cy="1545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/>
            <a:t>3.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/>
            <a:t>Promjena ponašanja</a:t>
          </a:r>
          <a:endParaRPr lang="hr-HR" sz="2600" b="1" kern="1200" dirty="0"/>
        </a:p>
      </dsp:txBody>
      <dsp:txXfrm>
        <a:off x="859771" y="1805846"/>
        <a:ext cx="2575833" cy="1545499"/>
      </dsp:txXfrm>
    </dsp:sp>
    <dsp:sp modelId="{B585AA4F-43E0-43F2-8764-0D54F8C17FFA}">
      <dsp:nvSpPr>
        <dsp:cNvPr id="0" name=""/>
        <dsp:cNvSpPr/>
      </dsp:nvSpPr>
      <dsp:spPr>
        <a:xfrm>
          <a:off x="3693187" y="1805846"/>
          <a:ext cx="2575833" cy="1545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/>
            <a:t>4.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/>
            <a:t>Promjene u okolini</a:t>
          </a:r>
          <a:endParaRPr lang="hr-HR" sz="2600" b="1" kern="1200" dirty="0"/>
        </a:p>
      </dsp:txBody>
      <dsp:txXfrm>
        <a:off x="3693187" y="1805846"/>
        <a:ext cx="2575833" cy="1545499"/>
      </dsp:txXfrm>
    </dsp:sp>
    <dsp:sp modelId="{BB7797D3-E1CB-4B56-8529-C84ABCB1CDA2}">
      <dsp:nvSpPr>
        <dsp:cNvPr id="0" name=""/>
        <dsp:cNvSpPr/>
      </dsp:nvSpPr>
      <dsp:spPr>
        <a:xfrm>
          <a:off x="2276479" y="3608929"/>
          <a:ext cx="2575833" cy="1545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>
              <a:latin typeface="Calibri"/>
            </a:rPr>
            <a:t>↑5.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/>
            <a:t>Kvaliteta, zadovoljstvo</a:t>
          </a:r>
          <a:endParaRPr lang="hr-HR" sz="2600" b="1" kern="1200" dirty="0"/>
        </a:p>
      </dsp:txBody>
      <dsp:txXfrm>
        <a:off x="2276479" y="3608929"/>
        <a:ext cx="2575833" cy="15454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C3F75-2E00-41A7-A134-F62210333794}">
      <dsp:nvSpPr>
        <dsp:cNvPr id="0" name=""/>
        <dsp:cNvSpPr/>
      </dsp:nvSpPr>
      <dsp:spPr>
        <a:xfrm>
          <a:off x="2440315" y="632625"/>
          <a:ext cx="4883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8331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2671507" y="675751"/>
        <a:ext cx="25946" cy="5189"/>
      </dsp:txXfrm>
    </dsp:sp>
    <dsp:sp modelId="{55423A35-5907-4BDB-8F0D-7E0C6E63CB88}">
      <dsp:nvSpPr>
        <dsp:cNvPr id="0" name=""/>
        <dsp:cNvSpPr/>
      </dsp:nvSpPr>
      <dsp:spPr>
        <a:xfrm>
          <a:off x="185889" y="1478"/>
          <a:ext cx="2256225" cy="13537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-slaba tjelesna aktivnost</a:t>
          </a:r>
        </a:p>
      </dsp:txBody>
      <dsp:txXfrm>
        <a:off x="185889" y="1478"/>
        <a:ext cx="2256225" cy="1353735"/>
      </dsp:txXfrm>
    </dsp:sp>
    <dsp:sp modelId="{8C738518-9FA4-432C-AAF1-6CACE28008D8}">
      <dsp:nvSpPr>
        <dsp:cNvPr id="0" name=""/>
        <dsp:cNvSpPr/>
      </dsp:nvSpPr>
      <dsp:spPr>
        <a:xfrm>
          <a:off x="5215472" y="632625"/>
          <a:ext cx="4883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8331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446665" y="675751"/>
        <a:ext cx="25946" cy="5189"/>
      </dsp:txXfrm>
    </dsp:sp>
    <dsp:sp modelId="{03985CC4-C6B5-44C7-9B33-C626381E657D}">
      <dsp:nvSpPr>
        <dsp:cNvPr id="0" name=""/>
        <dsp:cNvSpPr/>
      </dsp:nvSpPr>
      <dsp:spPr>
        <a:xfrm>
          <a:off x="2961047" y="1478"/>
          <a:ext cx="2256225" cy="13537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- neumjerenost u jelu i piću</a:t>
          </a:r>
          <a:endParaRPr lang="hr-HR" sz="1700" kern="1200" dirty="0"/>
        </a:p>
      </dsp:txBody>
      <dsp:txXfrm>
        <a:off x="2961047" y="1478"/>
        <a:ext cx="2256225" cy="1353735"/>
      </dsp:txXfrm>
    </dsp:sp>
    <dsp:sp modelId="{3A6BFCAD-1D8B-438B-9CEB-82B0CCDE37CC}">
      <dsp:nvSpPr>
        <dsp:cNvPr id="0" name=""/>
        <dsp:cNvSpPr/>
      </dsp:nvSpPr>
      <dsp:spPr>
        <a:xfrm>
          <a:off x="1314002" y="1353413"/>
          <a:ext cx="5550315" cy="488331"/>
        </a:xfrm>
        <a:custGeom>
          <a:avLst/>
          <a:gdLst/>
          <a:ahLst/>
          <a:cxnLst/>
          <a:rect l="0" t="0" r="0" b="0"/>
          <a:pathLst>
            <a:path>
              <a:moveTo>
                <a:pt x="5550315" y="0"/>
              </a:moveTo>
              <a:lnTo>
                <a:pt x="5550315" y="261265"/>
              </a:lnTo>
              <a:lnTo>
                <a:pt x="0" y="261265"/>
              </a:lnTo>
              <a:lnTo>
                <a:pt x="0" y="488331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3949796" y="1594985"/>
        <a:ext cx="278726" cy="5189"/>
      </dsp:txXfrm>
    </dsp:sp>
    <dsp:sp modelId="{7EE34727-7D0F-45EA-83A1-4390A1F27144}">
      <dsp:nvSpPr>
        <dsp:cNvPr id="0" name=""/>
        <dsp:cNvSpPr/>
      </dsp:nvSpPr>
      <dsp:spPr>
        <a:xfrm>
          <a:off x="5736204" y="1478"/>
          <a:ext cx="2256225" cy="13537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- pušenje</a:t>
          </a:r>
          <a:endParaRPr lang="hr-HR" sz="1700" kern="1200" dirty="0"/>
        </a:p>
      </dsp:txBody>
      <dsp:txXfrm>
        <a:off x="5736204" y="1478"/>
        <a:ext cx="2256225" cy="1353735"/>
      </dsp:txXfrm>
    </dsp:sp>
    <dsp:sp modelId="{3DEFEFF7-CD26-406F-BCF8-4E26B46004B1}">
      <dsp:nvSpPr>
        <dsp:cNvPr id="0" name=""/>
        <dsp:cNvSpPr/>
      </dsp:nvSpPr>
      <dsp:spPr>
        <a:xfrm>
          <a:off x="2440315" y="2505293"/>
          <a:ext cx="4883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8331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2671507" y="2548418"/>
        <a:ext cx="25946" cy="5189"/>
      </dsp:txXfrm>
    </dsp:sp>
    <dsp:sp modelId="{B7EBEC82-2F58-4E94-A4B7-2FE2D51D0D57}">
      <dsp:nvSpPr>
        <dsp:cNvPr id="0" name=""/>
        <dsp:cNvSpPr/>
      </dsp:nvSpPr>
      <dsp:spPr>
        <a:xfrm>
          <a:off x="185889" y="1874145"/>
          <a:ext cx="2256225" cy="13537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- izbjegavanje liječničkih kontrola</a:t>
          </a:r>
          <a:br>
            <a:rPr lang="hr-HR" sz="1700" kern="1200" dirty="0"/>
          </a:br>
          <a:r>
            <a:rPr lang="hr-HR" sz="1700" kern="1200" dirty="0"/>
            <a:t> </a:t>
          </a:r>
          <a:br>
            <a:rPr lang="hr-HR" sz="1700" kern="1200" dirty="0"/>
          </a:br>
          <a:br>
            <a:rPr lang="hr-HR" sz="1700" kern="1200" dirty="0"/>
          </a:br>
          <a:r>
            <a:rPr lang="hr-HR" sz="1700" kern="1200" dirty="0"/>
            <a:t> </a:t>
          </a:r>
        </a:p>
      </dsp:txBody>
      <dsp:txXfrm>
        <a:off x="185889" y="1874145"/>
        <a:ext cx="2256225" cy="1353735"/>
      </dsp:txXfrm>
    </dsp:sp>
    <dsp:sp modelId="{BAB2E6CF-9FCE-4F56-BACD-86B44B08ABAE}">
      <dsp:nvSpPr>
        <dsp:cNvPr id="0" name=""/>
        <dsp:cNvSpPr/>
      </dsp:nvSpPr>
      <dsp:spPr>
        <a:xfrm>
          <a:off x="5215472" y="2505293"/>
          <a:ext cx="4883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8331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446665" y="2548418"/>
        <a:ext cx="25946" cy="5189"/>
      </dsp:txXfrm>
    </dsp:sp>
    <dsp:sp modelId="{01E9CA2F-017F-49C3-AD85-D2D0AE94F3A3}">
      <dsp:nvSpPr>
        <dsp:cNvPr id="0" name=""/>
        <dsp:cNvSpPr/>
      </dsp:nvSpPr>
      <dsp:spPr>
        <a:xfrm>
          <a:off x="2961047" y="1874145"/>
          <a:ext cx="2256225" cy="13537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- nesiguran seks</a:t>
          </a:r>
        </a:p>
      </dsp:txBody>
      <dsp:txXfrm>
        <a:off x="2961047" y="1874145"/>
        <a:ext cx="2256225" cy="1353735"/>
      </dsp:txXfrm>
    </dsp:sp>
    <dsp:sp modelId="{F4D59B07-E15F-4566-B2D7-221E3FFF40A9}">
      <dsp:nvSpPr>
        <dsp:cNvPr id="0" name=""/>
        <dsp:cNvSpPr/>
      </dsp:nvSpPr>
      <dsp:spPr>
        <a:xfrm>
          <a:off x="1314002" y="3226081"/>
          <a:ext cx="5550315" cy="488331"/>
        </a:xfrm>
        <a:custGeom>
          <a:avLst/>
          <a:gdLst/>
          <a:ahLst/>
          <a:cxnLst/>
          <a:rect l="0" t="0" r="0" b="0"/>
          <a:pathLst>
            <a:path>
              <a:moveTo>
                <a:pt x="5550315" y="0"/>
              </a:moveTo>
              <a:lnTo>
                <a:pt x="5550315" y="261265"/>
              </a:lnTo>
              <a:lnTo>
                <a:pt x="0" y="261265"/>
              </a:lnTo>
              <a:lnTo>
                <a:pt x="0" y="488331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3949796" y="3467652"/>
        <a:ext cx="278726" cy="5189"/>
      </dsp:txXfrm>
    </dsp:sp>
    <dsp:sp modelId="{B65957C5-985A-420E-B401-9ABDF4DA2B30}">
      <dsp:nvSpPr>
        <dsp:cNvPr id="0" name=""/>
        <dsp:cNvSpPr/>
      </dsp:nvSpPr>
      <dsp:spPr>
        <a:xfrm>
          <a:off x="5736204" y="1874145"/>
          <a:ext cx="2256225" cy="13537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zloporaba opojnih i drugih sredstava</a:t>
          </a:r>
        </a:p>
      </dsp:txBody>
      <dsp:txXfrm>
        <a:off x="5736204" y="1874145"/>
        <a:ext cx="2256225" cy="1353735"/>
      </dsp:txXfrm>
    </dsp:sp>
    <dsp:sp modelId="{51FD9106-3706-446D-A0D2-709DF5AE026F}">
      <dsp:nvSpPr>
        <dsp:cNvPr id="0" name=""/>
        <dsp:cNvSpPr/>
      </dsp:nvSpPr>
      <dsp:spPr>
        <a:xfrm>
          <a:off x="2440315" y="4377961"/>
          <a:ext cx="4883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8331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2671507" y="4421086"/>
        <a:ext cx="25946" cy="5189"/>
      </dsp:txXfrm>
    </dsp:sp>
    <dsp:sp modelId="{184BB522-B4AE-495E-B969-2622B1F9EC42}">
      <dsp:nvSpPr>
        <dsp:cNvPr id="0" name=""/>
        <dsp:cNvSpPr/>
      </dsp:nvSpPr>
      <dsp:spPr>
        <a:xfrm>
          <a:off x="185889" y="3746813"/>
          <a:ext cx="2256225" cy="13537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-</a:t>
          </a:r>
          <a:br>
            <a:rPr lang="hr-HR" sz="1700" kern="1200"/>
          </a:br>
          <a:r>
            <a:rPr lang="hr-HR" sz="1700" kern="1200"/>
            <a:t> - prekomjerno izlaganje stresu i sklonost sukobima</a:t>
          </a:r>
        </a:p>
      </dsp:txBody>
      <dsp:txXfrm>
        <a:off x="185889" y="3746813"/>
        <a:ext cx="2256225" cy="1353735"/>
      </dsp:txXfrm>
    </dsp:sp>
    <dsp:sp modelId="{3CC3AE83-BFCD-403E-AD76-20D807A667A3}">
      <dsp:nvSpPr>
        <dsp:cNvPr id="0" name=""/>
        <dsp:cNvSpPr/>
      </dsp:nvSpPr>
      <dsp:spPr>
        <a:xfrm>
          <a:off x="2961047" y="3746813"/>
          <a:ext cx="2256225" cy="13537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- sjedilački način života</a:t>
          </a:r>
        </a:p>
      </dsp:txBody>
      <dsp:txXfrm>
        <a:off x="2961047" y="3746813"/>
        <a:ext cx="2256225" cy="1353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9FC54-A0F0-40D4-B134-F174265673BB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FAC8D-1B3B-4770-AA2F-D8508D808CE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83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FAC8D-1B3B-4770-AA2F-D8508D808CE2}" type="slidenum">
              <a:rPr lang="hr-HR" smtClean="0"/>
              <a:t>83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295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94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505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03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931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96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625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66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492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171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652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54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97CEC1C-D88C-4FE8-A20D-E9D7E04F71B6}" type="datetimeFigureOut">
              <a:rPr lang="hr-HR" smtClean="0"/>
              <a:t>29.5.2020.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25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4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D95BDC-0FDA-4DF7-BCF1-5B92EFAC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cap="none" dirty="0"/>
              <a:t>Metodika zdravstvenog odgoja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7EC3F8C-69CC-44AF-92DC-3F12767BE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406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8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290054" cy="149961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br>
              <a:rPr lang="hr-HR" b="1" dirty="0">
                <a:solidFill>
                  <a:srgbClr val="DA0000"/>
                </a:solidFill>
              </a:rPr>
            </a:br>
            <a:r>
              <a:rPr lang="hr-HR" b="1" dirty="0">
                <a:solidFill>
                  <a:srgbClr val="DA0000"/>
                </a:solidFill>
              </a:rPr>
              <a:t>Zdravstveni odgoj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3600" b="1" dirty="0">
              <a:solidFill>
                <a:srgbClr val="DA0000"/>
              </a:solidFill>
            </a:endParaRPr>
          </a:p>
          <a:p>
            <a:pPr marL="0" indent="0">
              <a:buNone/>
            </a:pPr>
            <a:r>
              <a:rPr lang="hr-HR" sz="3600" b="1" dirty="0">
                <a:solidFill>
                  <a:srgbClr val="DA0000"/>
                </a:solidFill>
              </a:rPr>
              <a:t>Najvažnija</a:t>
            </a:r>
            <a:r>
              <a:rPr lang="hr-HR" sz="3600" dirty="0">
                <a:solidFill>
                  <a:srgbClr val="002060"/>
                </a:solidFill>
              </a:rPr>
              <a:t> opća mjera zdravstvene zaštite</a:t>
            </a:r>
          </a:p>
        </p:txBody>
      </p:sp>
      <p:sp>
        <p:nvSpPr>
          <p:cNvPr id="4" name="Oblačić: crta s obrubom i crtom isticanja 3">
            <a:extLst>
              <a:ext uri="{FF2B5EF4-FFF2-40B4-BE49-F238E27FC236}">
                <a16:creationId xmlns:a16="http://schemas.microsoft.com/office/drawing/2014/main" id="{99738A88-D493-4570-B854-CE8E1F6BC094}"/>
              </a:ext>
            </a:extLst>
          </p:cNvPr>
          <p:cNvSpPr/>
          <p:nvPr/>
        </p:nvSpPr>
        <p:spPr>
          <a:xfrm>
            <a:off x="5831632" y="2708920"/>
            <a:ext cx="3204864" cy="3528392"/>
          </a:xfrm>
          <a:prstGeom prst="accentBorderCallout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b="1" dirty="0">
                <a:solidFill>
                  <a:schemeClr val="tx1"/>
                </a:solidFill>
              </a:rPr>
              <a:t>kojom se mijenja štetno zdravstveno ponašanje 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-  edukacijom i informiranjem o određenim zdravstvenim postupcima unaprjeđuje se  zdravlje i sprječavaju, liječe i ublažavaju posljedice određenog štetnog ponašanja i bolesti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170C87A-B716-4AB8-ABE0-D71E994F1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27529"/>
            <a:ext cx="4536504" cy="4131708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EDB329B-2EE1-4A7E-BAB9-257EE7C1D62D}"/>
              </a:ext>
            </a:extLst>
          </p:cNvPr>
          <p:cNvSpPr/>
          <p:nvPr/>
        </p:nvSpPr>
        <p:spPr>
          <a:xfrm>
            <a:off x="323528" y="6597352"/>
            <a:ext cx="4680520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1750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136502"/>
            <a:ext cx="8229600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hr-HR" sz="3200" b="1" cap="none" dirty="0">
                <a:solidFill>
                  <a:srgbClr val="DA0000"/>
                </a:solidFill>
              </a:rPr>
              <a:t>Zdravstveni odgoj mora biti tako organiziran da ponudi obrazovne i odgojne sadržaje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980980"/>
              </p:ext>
            </p:extLst>
          </p:nvPr>
        </p:nvGraphicFramePr>
        <p:xfrm>
          <a:off x="0" y="1268413"/>
          <a:ext cx="9144000" cy="5589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loud Callout 4"/>
          <p:cNvSpPr/>
          <p:nvPr/>
        </p:nvSpPr>
        <p:spPr>
          <a:xfrm>
            <a:off x="231228" y="1665171"/>
            <a:ext cx="2088232" cy="17281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Znanje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2492152" y="1665171"/>
            <a:ext cx="2088232" cy="17281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Vještine</a:t>
            </a:r>
            <a:r>
              <a:rPr lang="hr-HR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4008" y="1665171"/>
            <a:ext cx="2088232" cy="17281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Stajališta 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6876256" y="1655682"/>
            <a:ext cx="2088232" cy="17281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Interesi </a:t>
            </a:r>
          </a:p>
        </p:txBody>
      </p:sp>
    </p:spTree>
    <p:extLst>
      <p:ext uri="{BB962C8B-B14F-4D97-AF65-F5344CB8AC3E}">
        <p14:creationId xmlns:p14="http://schemas.microsoft.com/office/powerpoint/2010/main" val="3029585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Zdravstveni odgoj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92500" lnSpcReduction="10000"/>
          </a:bodyPr>
          <a:lstStyle/>
          <a:p>
            <a:endParaRPr lang="hr-HR" sz="3600" b="1" i="1" dirty="0">
              <a:solidFill>
                <a:srgbClr val="DA0000"/>
              </a:solidFill>
            </a:endParaRPr>
          </a:p>
          <a:p>
            <a:r>
              <a:rPr lang="hr-HR" sz="3600" b="1" i="1" dirty="0">
                <a:solidFill>
                  <a:srgbClr val="DA0000"/>
                </a:solidFill>
              </a:rPr>
              <a:t>Zdravstveno pedagoška disciplina</a:t>
            </a:r>
          </a:p>
          <a:p>
            <a:r>
              <a:rPr lang="hr-H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Svrha</a:t>
            </a:r>
            <a:r>
              <a:rPr lang="hr-HR" sz="3600" dirty="0">
                <a:solidFill>
                  <a:srgbClr val="002060"/>
                </a:solidFill>
              </a:rPr>
              <a:t> </a:t>
            </a:r>
            <a:r>
              <a:rPr lang="hr-HR" sz="3600" dirty="0">
                <a:solidFill>
                  <a:srgbClr val="002060"/>
                </a:solidFill>
                <a:latin typeface="Calibri"/>
              </a:rPr>
              <a:t>→ p</a:t>
            </a:r>
            <a:r>
              <a:rPr lang="hr-HR" sz="3600" dirty="0">
                <a:solidFill>
                  <a:srgbClr val="002060"/>
                </a:solidFill>
              </a:rPr>
              <a:t>romocija i održavanje zdravlja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fizički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psihički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socijalno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emotivno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intelektualno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duhovno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E5B5217-0798-4CC3-A2B9-60E9AF329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356992"/>
            <a:ext cx="4070987" cy="3391522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A7F38C2-87BB-496B-94B4-DFAEA45198AE}"/>
              </a:ext>
            </a:extLst>
          </p:cNvPr>
          <p:cNvSpPr/>
          <p:nvPr/>
        </p:nvSpPr>
        <p:spPr>
          <a:xfrm>
            <a:off x="4211960" y="6453336"/>
            <a:ext cx="4320480" cy="295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933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0D5E32-DF3B-4529-8C81-33A395247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Fizičko zdravlje</a:t>
            </a: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D751A6-5862-4781-A496-1E1AA3E84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- ovo je najočevidnije mjerilo zdravlja, za laike i za stručnjake</a:t>
            </a:r>
          </a:p>
          <a:p>
            <a:r>
              <a:rPr lang="hr-HR" dirty="0"/>
              <a:t>- osjećaj „snage“ je subjektivna mjera</a:t>
            </a:r>
          </a:p>
          <a:p>
            <a:r>
              <a:rPr lang="hr-HR" dirty="0"/>
              <a:t>- profesionalna mjerila svode se na izostanak „kliničkih simptoma i</a:t>
            </a:r>
          </a:p>
          <a:p>
            <a:r>
              <a:rPr lang="hr-HR" dirty="0"/>
              <a:t>   znakova“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E2CEFAE-E791-44C5-B0FC-982261094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3861048"/>
            <a:ext cx="424847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55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C395F7-3510-42B7-B3A5-258C3C500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Intelektualno zdravlje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3FB02FB-227D-4346-B55A-7CB2C513F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525963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  <a:p>
            <a:r>
              <a:rPr lang="hr-HR" dirty="0"/>
              <a:t>- </a:t>
            </a:r>
            <a:r>
              <a:rPr lang="hr-HR" b="1" dirty="0"/>
              <a:t>treba shvatiti kao subjektivni osjećaj o jasnoći i koherentnosti mišljenja i</a:t>
            </a:r>
          </a:p>
          <a:p>
            <a:r>
              <a:rPr lang="hr-HR" b="1" dirty="0"/>
              <a:t>  rasuđivanja</a:t>
            </a:r>
          </a:p>
          <a:p>
            <a:r>
              <a:rPr lang="hr-HR" dirty="0"/>
              <a:t>-  intelektualno zdravlje razlikujemo od emocionalnog i socijalnog zdravlja </a:t>
            </a:r>
          </a:p>
          <a:p>
            <a:r>
              <a:rPr lang="hr-HR" dirty="0"/>
              <a:t>   iako postoji uska povezanost među njima pod općim pojmom „mentalno</a:t>
            </a:r>
          </a:p>
          <a:p>
            <a:r>
              <a:rPr lang="hr-HR" dirty="0"/>
              <a:t>    zdravlje“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57A174E-3835-482D-987B-1DD53821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4437112"/>
            <a:ext cx="2088232" cy="22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34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820E1A-F2C1-4624-A1B7-55B29712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475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hr-HR" b="1" dirty="0">
                <a:solidFill>
                  <a:srgbClr val="C00000"/>
                </a:solidFill>
              </a:rPr>
            </a:br>
            <a:br>
              <a:rPr lang="hr-HR" b="1" dirty="0">
                <a:solidFill>
                  <a:srgbClr val="C00000"/>
                </a:solidFill>
              </a:rPr>
            </a:br>
            <a:br>
              <a:rPr lang="hr-HR" b="1" dirty="0">
                <a:solidFill>
                  <a:srgbClr val="C00000"/>
                </a:solidFill>
              </a:rPr>
            </a:br>
            <a:r>
              <a:rPr lang="hr-HR" b="1" dirty="0">
                <a:solidFill>
                  <a:srgbClr val="C00000"/>
                </a:solidFill>
              </a:rPr>
              <a:t>Emocionalno zdravlje</a:t>
            </a: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AFFD01-6E12-4749-8E87-78D0637F4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075240" cy="3701008"/>
          </a:xfrm>
        </p:spPr>
        <p:txBody>
          <a:bodyPr>
            <a:normAutofit/>
          </a:bodyPr>
          <a:lstStyle/>
          <a:p>
            <a:r>
              <a:rPr lang="hr-HR" b="1" dirty="0"/>
              <a:t>- podrazumijeva sposobnost u prepoznavanju i imenovanju bitnih</a:t>
            </a:r>
          </a:p>
          <a:p>
            <a:r>
              <a:rPr lang="hr-HR" b="1" dirty="0"/>
              <a:t>  osjećaja kao što su strah, veselje, žalost, srdžbe kao i umijeće osobe da</a:t>
            </a:r>
          </a:p>
          <a:p>
            <a:r>
              <a:rPr lang="hr-HR" b="1" dirty="0"/>
              <a:t>  izrazi te emocije na društveno i moralno prihvatljiv način</a:t>
            </a:r>
          </a:p>
          <a:p>
            <a:r>
              <a:rPr lang="hr-HR" dirty="0"/>
              <a:t>emocionalno zdravlje ujedno znači uspješno suočavanje sa stresorima i stresovima svakodnevnog života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FF9158E-9759-4604-9E0B-BB1B47053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4221088"/>
            <a:ext cx="4355976" cy="239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25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D623DF-470C-4772-8877-E1DE0D1B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Duhovno zdravlje</a:t>
            </a: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32F04DF-F286-4B05-9DE1-AF7E9295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0"/>
            <a:ext cx="8352928" cy="3412976"/>
          </a:xfrm>
        </p:spPr>
        <p:txBody>
          <a:bodyPr>
            <a:normAutofit/>
          </a:bodyPr>
          <a:lstStyle/>
          <a:p>
            <a:r>
              <a:rPr lang="hr-HR" b="1" dirty="0"/>
              <a:t>o ovoj dimenziji rijetko kad se govori u nereligioznim sredinama </a:t>
            </a:r>
            <a:r>
              <a:rPr lang="hr-HR" dirty="0"/>
              <a:t>pa tako mjerila i vrijednosni kriteriji u ovoj dimenziji postoje samo za pojedine ljude, skupine i zajednice</a:t>
            </a:r>
          </a:p>
          <a:p>
            <a:r>
              <a:rPr lang="hr-HR" dirty="0"/>
              <a:t>- zajednice za koje vjerska vjerovanja predstavljaju važan dio i izvorište</a:t>
            </a:r>
          </a:p>
          <a:p>
            <a:r>
              <a:rPr lang="hr-HR" dirty="0"/>
              <a:t>  duhovne i moralne snage u suočavanju, svladavanju ozbiljnih problema sa</a:t>
            </a:r>
          </a:p>
          <a:p>
            <a:r>
              <a:rPr lang="hr-HR" dirty="0"/>
              <a:t>  tjelesnim, emocionalnim i drugim mjerilima zdravlja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0C1D77B-0CDB-4E7B-ADA5-16E26300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374185"/>
            <a:ext cx="4230638" cy="23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74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82A977-DA4A-4A64-A51F-F4AE463A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Socijalno zdravlje</a:t>
            </a: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BE89668-B704-4B32-BDC0-A52054EFE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65104"/>
          </a:xfrm>
        </p:spPr>
        <p:txBody>
          <a:bodyPr>
            <a:normAutofit/>
          </a:bodyPr>
          <a:lstStyle/>
          <a:p>
            <a:r>
              <a:rPr lang="hr-HR" b="1" dirty="0"/>
              <a:t>- suvremeno javno zdravstvo uglavnom podrazumijeva kvalitetu fizičkog/sanitarnog, epidemiološkog, psihosocijalnog, gospodarskog, moralnog i političkog okruženja i uvjeta života u kojima žive i rade mnoge populacije ljudi i zajednica na jednom geografskom i geopolitičkom prostoru</a:t>
            </a:r>
          </a:p>
          <a:p>
            <a:r>
              <a:rPr lang="hr-HR" dirty="0"/>
              <a:t>- ekološkim i epidemiološkim mjerilima i problemima zdravlja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1C4826D-D8A2-4AA0-B929-CB5603AB2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903" y="3933056"/>
            <a:ext cx="3782194" cy="264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70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9D1844-67BF-4DC5-B7B5-AA8B194E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Pravo na postizanje najviših standarda zdravlja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4A42DF7-8829-44C0-8A14-846C03951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- predstavlja temeljno pravo svakog ljudskog bića bez obzira na rasu,</a:t>
            </a:r>
          </a:p>
          <a:p>
            <a:r>
              <a:rPr lang="hr-HR" dirty="0"/>
              <a:t>  vjersku pripadnost, politička uvjerenja, gospodarske i društvene</a:t>
            </a:r>
          </a:p>
          <a:p>
            <a:r>
              <a:rPr lang="hr-HR" dirty="0"/>
              <a:t>  prilike pod kojima živi </a:t>
            </a:r>
          </a:p>
          <a:p>
            <a:r>
              <a:rPr lang="hr-HR" b="1" dirty="0"/>
              <a:t>(iz Povelje Svjetske zdravstvene organizacije - SZO, 1984)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7FAA584-C165-4188-9D9B-F6496F5AF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4127166"/>
            <a:ext cx="3289548" cy="24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91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403E097-8BB8-4A65-B3EF-009DE487BD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6020" y="640556"/>
            <a:ext cx="8964613" cy="5576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dirty="0"/>
              <a:t> </a:t>
            </a:r>
            <a:r>
              <a:rPr lang="hr-HR" sz="2800" b="1" dirty="0">
                <a:solidFill>
                  <a:srgbClr val="C00000"/>
                </a:solidFill>
              </a:rPr>
              <a:t>Zdravlje </a:t>
            </a:r>
            <a:r>
              <a:rPr lang="hr-HR" sz="2800" b="1" u="sng" dirty="0">
                <a:solidFill>
                  <a:srgbClr val="C00000"/>
                </a:solidFill>
              </a:rPr>
              <a:t>ne mora značiti </a:t>
            </a:r>
            <a:r>
              <a:rPr lang="hr-HR" sz="2800" b="1" dirty="0">
                <a:solidFill>
                  <a:srgbClr val="C00000"/>
                </a:solidFill>
              </a:rPr>
              <a:t>pozitivno i istodobno kretanje u svim dimenzijama tjelesnih, psihičkih i moralnih kvaliteta</a:t>
            </a:r>
          </a:p>
          <a:p>
            <a:r>
              <a:rPr lang="hr-HR" sz="2800" dirty="0"/>
              <a:t>- ispravno funkcioniranje tjelesnih sustava ne znači da je</a:t>
            </a:r>
          </a:p>
          <a:p>
            <a:r>
              <a:rPr lang="hr-HR" sz="2800" dirty="0"/>
              <a:t>  osoba zdrava: može biti psihički ili moralno bolesna</a:t>
            </a:r>
          </a:p>
          <a:p>
            <a:endParaRPr lang="hr-HR" sz="2800" dirty="0"/>
          </a:p>
          <a:p>
            <a:r>
              <a:rPr lang="hr-HR" sz="2800" dirty="0"/>
              <a:t>- također osoba s fizičkim oštećenjem može postići visok</a:t>
            </a:r>
          </a:p>
          <a:p>
            <a:r>
              <a:rPr lang="hr-HR" sz="2800" dirty="0"/>
              <a:t>  stupanj duhovne dobrobiti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5964CD7-7FFC-4C0A-AA99-8237E151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77072"/>
            <a:ext cx="3882008" cy="253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4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1463"/>
            <a:ext cx="8229600" cy="1143000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br>
              <a:rPr lang="hr-HR" dirty="0"/>
            </a:br>
            <a:r>
              <a:rPr lang="hr-HR" b="1" cap="none" dirty="0"/>
              <a:t>Koja ljudska odlika je najbitnija za:</a:t>
            </a:r>
            <a:br>
              <a:rPr lang="hr-HR" cap="none" dirty="0"/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1700808"/>
            <a:ext cx="4320481" cy="4968552"/>
            <a:chOff x="76431" y="1988840"/>
            <a:chExt cx="2354783" cy="4608512"/>
          </a:xfrm>
          <a:solidFill>
            <a:srgbClr val="FFC000"/>
          </a:solidFill>
        </p:grpSpPr>
        <p:sp>
          <p:nvSpPr>
            <p:cNvPr id="5" name="Right Arrow 4"/>
            <p:cNvSpPr/>
            <p:nvPr/>
          </p:nvSpPr>
          <p:spPr>
            <a:xfrm>
              <a:off x="107504" y="1988840"/>
              <a:ext cx="2323710" cy="1456492"/>
            </a:xfrm>
            <a:prstGeom prst="rightArrow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rgbClr val="002060"/>
                  </a:solidFill>
                  <a:latin typeface="+mj-lt"/>
                </a:rPr>
                <a:t>1. očuvanje zdravlja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76431" y="3445332"/>
              <a:ext cx="2354783" cy="1501280"/>
            </a:xfrm>
            <a:prstGeom prst="rightArrow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rgbClr val="002060"/>
                  </a:solidFill>
                  <a:latin typeface="+mj-lt"/>
                </a:rPr>
                <a:t>2. sprječavanje </a:t>
              </a:r>
            </a:p>
            <a:p>
              <a:pPr algn="ctr"/>
              <a:r>
                <a:rPr lang="hr-HR" sz="2800" b="1" dirty="0">
                  <a:solidFill>
                    <a:srgbClr val="002060"/>
                  </a:solidFill>
                  <a:latin typeface="+mj-lt"/>
                </a:rPr>
                <a:t>bolesti</a:t>
              </a: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97960" y="5085184"/>
              <a:ext cx="2254761" cy="1512168"/>
            </a:xfrm>
            <a:prstGeom prst="rightArrow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rgbClr val="002060"/>
                  </a:solidFill>
                  <a:latin typeface="+mj-lt"/>
                </a:rPr>
                <a:t>3. pravodobna  zdravstvena  aktivnost</a:t>
              </a:r>
            </a:p>
          </p:txBody>
        </p:sp>
      </p:grpSp>
      <p:sp>
        <p:nvSpPr>
          <p:cNvPr id="3" name="Oblačić: savijena crta s obrubom i crtom isticanja 2">
            <a:extLst>
              <a:ext uri="{FF2B5EF4-FFF2-40B4-BE49-F238E27FC236}">
                <a16:creationId xmlns:a16="http://schemas.microsoft.com/office/drawing/2014/main" id="{05AB4D32-89C3-4154-A80B-E690D858C598}"/>
              </a:ext>
            </a:extLst>
          </p:cNvPr>
          <p:cNvSpPr/>
          <p:nvPr/>
        </p:nvSpPr>
        <p:spPr>
          <a:xfrm>
            <a:off x="5868144" y="2604208"/>
            <a:ext cx="3096344" cy="2952328"/>
          </a:xfrm>
          <a:prstGeom prst="accentBorderCallout2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5400" b="1" dirty="0">
                <a:solidFill>
                  <a:schemeClr val="tx1"/>
                </a:solidFill>
              </a:rPr>
              <a:t>ZNANJE</a:t>
            </a:r>
          </a:p>
        </p:txBody>
      </p:sp>
    </p:spTree>
    <p:extLst>
      <p:ext uri="{BB962C8B-B14F-4D97-AF65-F5344CB8AC3E}">
        <p14:creationId xmlns:p14="http://schemas.microsoft.com/office/powerpoint/2010/main" val="113936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98C975-46FE-444D-8F3E-4F067F66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b="1" dirty="0">
                <a:solidFill>
                  <a:srgbClr val="C00000"/>
                </a:solidFill>
              </a:rPr>
            </a:br>
            <a:r>
              <a:rPr lang="hr-HR" b="1" cap="none" dirty="0">
                <a:solidFill>
                  <a:srgbClr val="C00000"/>
                </a:solidFill>
              </a:rPr>
              <a:t>Možemo raspravljati o tome što zdravlje znači za nekoga tko je</a:t>
            </a:r>
            <a:r>
              <a:rPr lang="hr-HR" b="1" dirty="0">
                <a:solidFill>
                  <a:srgbClr val="C00000"/>
                </a:solidFill>
              </a:rPr>
              <a:t>:</a:t>
            </a:r>
            <a:r>
              <a:rPr lang="hr-HR" dirty="0">
                <a:solidFill>
                  <a:srgbClr val="C00000"/>
                </a:solidFill>
              </a:rPr>
              <a:t> </a:t>
            </a:r>
            <a:br>
              <a:rPr lang="hr-HR" dirty="0">
                <a:solidFill>
                  <a:srgbClr val="C00000"/>
                </a:solidFill>
              </a:rPr>
            </a:b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D33EC4-6CBF-4D7B-BC06-4294280D1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hr-HR" dirty="0"/>
              <a:t>mentalno hendikepirana osoba</a:t>
            </a:r>
          </a:p>
          <a:p>
            <a:pPr marL="457200" indent="-457200">
              <a:buFont typeface="+mj-lt"/>
              <a:buAutoNum type="alphaLcParenR"/>
            </a:pPr>
            <a:r>
              <a:rPr lang="hr-HR" dirty="0"/>
              <a:t>tjelesni invalid</a:t>
            </a:r>
          </a:p>
          <a:p>
            <a:pPr marL="457200" indent="-457200">
              <a:buFont typeface="+mj-lt"/>
              <a:buAutoNum type="alphaLcParenR"/>
            </a:pPr>
            <a:r>
              <a:rPr lang="hr-HR" dirty="0"/>
              <a:t>ranjen u ratu</a:t>
            </a:r>
          </a:p>
          <a:p>
            <a:pPr marL="457200" indent="-457200">
              <a:buFont typeface="+mj-lt"/>
              <a:buAutoNum type="alphaLcParenR"/>
            </a:pPr>
            <a:r>
              <a:rPr lang="hr-HR" dirty="0"/>
              <a:t>prognanik s ratom zahvaćenih područja</a:t>
            </a:r>
          </a:p>
          <a:p>
            <a:pPr marL="457200" indent="-457200">
              <a:buFont typeface="+mj-lt"/>
              <a:buAutoNum type="alphaLcParenR"/>
            </a:pPr>
            <a:r>
              <a:rPr lang="hr-HR" dirty="0"/>
              <a:t>kronični psihijatrijski bolesnik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05E7410-92F6-41B6-9463-6DC452586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420888"/>
            <a:ext cx="2780928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23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Zdravstveni odgoj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endParaRPr lang="hr-HR" sz="3600" b="1" i="1" dirty="0">
              <a:solidFill>
                <a:srgbClr val="DA0000"/>
              </a:solidFill>
            </a:endParaRPr>
          </a:p>
          <a:p>
            <a:r>
              <a:rPr lang="hr-HR" sz="3600" b="1" i="1" dirty="0">
                <a:solidFill>
                  <a:srgbClr val="DA0000"/>
                </a:solidFill>
              </a:rPr>
              <a:t>Svako planirano učenje </a:t>
            </a:r>
            <a:r>
              <a:rPr lang="hr-HR" sz="3600" dirty="0">
                <a:solidFill>
                  <a:srgbClr val="002060"/>
                </a:solidFill>
              </a:rPr>
              <a:t>→ koje pojedincu, zajednici ili grupi, omogućuje stjecanje znanje, vještine i stajališta potrebnih za  </a:t>
            </a:r>
            <a:r>
              <a:rPr lang="hr-HR" sz="3600" dirty="0">
                <a:solidFill>
                  <a:srgbClr val="002060"/>
                </a:solidFill>
                <a:latin typeface="Calibri"/>
              </a:rPr>
              <a:t>→  </a:t>
            </a:r>
            <a:r>
              <a:rPr lang="hr-HR" sz="3600" dirty="0">
                <a:solidFill>
                  <a:srgbClr val="002060"/>
                </a:solidFill>
              </a:rPr>
              <a:t>zdravstvene odluke 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                                </a:t>
            </a: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                                      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                 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09919E0-A2DA-401A-BBD3-7C947C0F5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745004"/>
            <a:ext cx="3546796" cy="311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42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536604-6B8F-4760-A63C-294727715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cap="none" dirty="0">
                <a:solidFill>
                  <a:srgbClr val="FF0000"/>
                </a:solidFill>
              </a:rPr>
              <a:t>Smisao zdravstvenog odgoja 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826FA9-4145-47E6-8FDD-CA9C53448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b="1" dirty="0"/>
              <a:t>Odgojiti</a:t>
            </a:r>
            <a:r>
              <a:rPr lang="hr-HR" sz="2400" dirty="0"/>
              <a:t> pojedince i skupine ljudi tako da zdravlje smatraju istinskom vrijednošću i da u svoje zdravlje i zdravlje zajednice u kojoj žive budu spremni ulagati velike napore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8192AD8-CE07-4EB1-9AAB-BB2FBCB35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861048"/>
            <a:ext cx="5905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13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7A76B6-C508-41F2-88E5-C96EA4E9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b="1" cap="none" dirty="0"/>
              <a:t>Osnovni cilj zdravstvenog odgoja</a:t>
            </a:r>
            <a:endParaRPr lang="hr-HR" cap="none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8BC814-C3EE-43C2-9328-5DC230334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  <a:p>
            <a:pPr marL="457200" lvl="0" indent="-457200">
              <a:buFont typeface="+mj-lt"/>
              <a:buAutoNum type="arabicPeriod"/>
            </a:pPr>
            <a:r>
              <a:rPr lang="hr-HR" sz="2800" dirty="0"/>
              <a:t>Zaštita i promicanje zdravlja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sz="2800" dirty="0"/>
              <a:t>Sprečavanje bolesti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9840EE1-AF58-4145-BCFC-2F1A146B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984" y="3140968"/>
            <a:ext cx="3573016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68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hr-HR" b="1" cap="none" dirty="0">
                <a:solidFill>
                  <a:srgbClr val="DA0000"/>
                </a:solidFill>
              </a:rPr>
              <a:t>Metode u zdravstvenom odgoju</a:t>
            </a:r>
            <a:r>
              <a:rPr lang="hr-HR" cap="none" dirty="0">
                <a:solidFill>
                  <a:srgbClr val="DA0000"/>
                </a:solidFill>
              </a:rPr>
              <a:t> </a:t>
            </a:r>
            <a:endParaRPr lang="en-US" cap="none" dirty="0">
              <a:solidFill>
                <a:srgbClr val="DA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525630"/>
              </p:ext>
            </p:extLst>
          </p:nvPr>
        </p:nvGraphicFramePr>
        <p:xfrm>
          <a:off x="457200" y="1916832"/>
          <a:ext cx="8229600" cy="48105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0844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KOGNITIVNO</a:t>
                      </a:r>
                      <a:r>
                        <a:rPr lang="hr-HR" baseline="0" dirty="0"/>
                        <a:t> UČENJE </a:t>
                      </a:r>
                    </a:p>
                    <a:p>
                      <a:pPr algn="ctr"/>
                      <a:r>
                        <a:rPr lang="hr-HR" baseline="0" dirty="0"/>
                        <a:t>( znanje)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PSIHOMOTORNO UČENJE </a:t>
                      </a:r>
                    </a:p>
                    <a:p>
                      <a:pPr algn="ctr"/>
                      <a:r>
                        <a:rPr lang="hr-HR" dirty="0"/>
                        <a:t>( vještine)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AFEKTIVNO UČENJE </a:t>
                      </a:r>
                    </a:p>
                    <a:p>
                      <a:pPr algn="ctr"/>
                      <a:r>
                        <a:rPr lang="hr-HR" dirty="0"/>
                        <a:t>( stajališta)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228">
                <a:tc>
                  <a:txBody>
                    <a:bodyPr/>
                    <a:lstStyle/>
                    <a:p>
                      <a:r>
                        <a:rPr lang="hr-HR" dirty="0"/>
                        <a:t>Informiranje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Demonstracija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Rasprava o stajalištima, vrijednostima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/>
                        <a:t>Objašnjavanje pojmova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Razgovor tijekom izvođenja</a:t>
                      </a:r>
                    </a:p>
                    <a:p>
                      <a:r>
                        <a:rPr lang="hr-HR" dirty="0"/>
                        <a:t>vještina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Igranje uloga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228">
                <a:tc>
                  <a:txBody>
                    <a:bodyPr/>
                    <a:lstStyle/>
                    <a:p>
                      <a:r>
                        <a:rPr lang="hr-HR" dirty="0"/>
                        <a:t>Predavanje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Ponavljanje i uvježbavanje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Postavljanje pitanja i odgovori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469">
                <a:tc>
                  <a:txBody>
                    <a:bodyPr/>
                    <a:lstStyle/>
                    <a:p>
                      <a:r>
                        <a:rPr lang="hr-HR" dirty="0"/>
                        <a:t>Prezentacija tiskanih materijala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Pripremljeni materijali</a:t>
                      </a:r>
                      <a:r>
                        <a:rPr lang="hr-HR" baseline="0" dirty="0"/>
                        <a:t> s uputama o vještini „korak po korak”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Grupni rad, grupe podrške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426">
                <a:tc>
                  <a:txBody>
                    <a:bodyPr/>
                    <a:lstStyle/>
                    <a:p>
                      <a:r>
                        <a:rPr lang="hr-HR" dirty="0"/>
                        <a:t>Rasprava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0844">
                <a:tc>
                  <a:txBody>
                    <a:bodyPr/>
                    <a:lstStyle/>
                    <a:p>
                      <a:r>
                        <a:rPr lang="hr-HR" dirty="0"/>
                        <a:t>Samostalno učenje putem suvremenih medija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010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91" y="302078"/>
            <a:ext cx="8219256" cy="1902786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br>
              <a:rPr lang="hr-HR" b="1" dirty="0">
                <a:solidFill>
                  <a:srgbClr val="DA0000"/>
                </a:solidFill>
              </a:rPr>
            </a:br>
            <a:r>
              <a:rPr lang="hr-HR" b="1" cap="none" dirty="0">
                <a:solidFill>
                  <a:srgbClr val="DA0000"/>
                </a:solidFill>
              </a:rPr>
              <a:t>Središnji pojam zdravstvenog odgoja je zdravlje</a:t>
            </a:r>
            <a:br>
              <a:rPr lang="hr-HR" sz="3100" b="1" cap="none" dirty="0">
                <a:solidFill>
                  <a:srgbClr val="DA0000"/>
                </a:solidFill>
              </a:rPr>
            </a:br>
            <a:r>
              <a:rPr lang="hr-HR" sz="3100" b="1" cap="none" dirty="0">
                <a:solidFill>
                  <a:srgbClr val="DA0000"/>
                </a:solidFill>
              </a:rPr>
              <a:t> </a:t>
            </a:r>
            <a:br>
              <a:rPr lang="hr-HR" sz="3100" b="1" cap="none" dirty="0">
                <a:solidFill>
                  <a:srgbClr val="DA0000"/>
                </a:solidFill>
              </a:rPr>
            </a:br>
            <a:r>
              <a:rPr lang="hr-HR" sz="3100" b="1" cap="none" dirty="0">
                <a:solidFill>
                  <a:srgbClr val="DA0000"/>
                </a:solidFill>
              </a:rPr>
              <a:t>-  </a:t>
            </a:r>
            <a:r>
              <a:rPr lang="hr-HR" sz="3100" b="1" cap="none" dirty="0">
                <a:solidFill>
                  <a:schemeClr val="tx1"/>
                </a:solidFill>
              </a:rPr>
              <a:t>iako je ono podređeno pojmu bolesti </a:t>
            </a:r>
            <a:br>
              <a:rPr lang="hr-HR" sz="3100" b="1" cap="none" dirty="0">
                <a:solidFill>
                  <a:schemeClr val="tx1"/>
                </a:solidFill>
              </a:rPr>
            </a:br>
            <a:r>
              <a:rPr lang="hr-HR" sz="3100" b="1" cap="none" dirty="0">
                <a:solidFill>
                  <a:schemeClr val="tx1"/>
                </a:solidFill>
              </a:rPr>
              <a:t>   jer je zdravstveni sustav usmjeren prema rješavanju već</a:t>
            </a:r>
            <a:br>
              <a:rPr lang="hr-HR" sz="3100" b="1" cap="none" dirty="0">
                <a:solidFill>
                  <a:schemeClr val="tx1"/>
                </a:solidFill>
              </a:rPr>
            </a:br>
            <a:r>
              <a:rPr lang="hr-HR" sz="3100" b="1" cap="none" dirty="0">
                <a:solidFill>
                  <a:schemeClr val="tx1"/>
                </a:solidFill>
              </a:rPr>
              <a:t>   razvijenih problema</a:t>
            </a:r>
            <a:r>
              <a:rPr lang="hr-HR" sz="3100" cap="none" dirty="0">
                <a:solidFill>
                  <a:schemeClr val="tx1"/>
                </a:solidFill>
              </a:rPr>
              <a:t> </a:t>
            </a:r>
            <a:endParaRPr lang="hr-HR" sz="310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350" y="2674982"/>
            <a:ext cx="7289800" cy="324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02059" y="3212976"/>
            <a:ext cx="2880320" cy="2016224"/>
          </a:xfrm>
          <a:prstGeom prst="cloudCallou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rgbClr val="002060"/>
                </a:solidFill>
              </a:rPr>
              <a:t>Bolest 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5761622" y="2528899"/>
            <a:ext cx="2840241" cy="1800200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rgbClr val="002060"/>
                </a:solidFill>
              </a:rPr>
              <a:t>Zdravlje </a:t>
            </a:r>
          </a:p>
        </p:txBody>
      </p:sp>
    </p:spTree>
    <p:extLst>
      <p:ext uri="{BB962C8B-B14F-4D97-AF65-F5344CB8AC3E}">
        <p14:creationId xmlns:p14="http://schemas.microsoft.com/office/powerpoint/2010/main" val="3142597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160" y="908720"/>
            <a:ext cx="8219256" cy="106613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DA0000"/>
                </a:solidFill>
              </a:rPr>
              <a:t>Zdravlje </a:t>
            </a:r>
            <a:br>
              <a:rPr lang="hr-HR" b="1" dirty="0">
                <a:solidFill>
                  <a:srgbClr val="DA0000"/>
                </a:solidFill>
              </a:rPr>
            </a:b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97967"/>
            <a:ext cx="9036496" cy="4929411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002060"/>
                </a:solidFill>
              </a:rPr>
              <a:t>Definicija:</a:t>
            </a:r>
            <a:r>
              <a:rPr lang="hr-HR" sz="3200" dirty="0">
                <a:solidFill>
                  <a:srgbClr val="002060"/>
                </a:solidFill>
              </a:rPr>
              <a:t> </a:t>
            </a:r>
            <a:r>
              <a:rPr lang="hr-HR" sz="3200" i="1" dirty="0">
                <a:solidFill>
                  <a:srgbClr val="C00000"/>
                </a:solidFill>
              </a:rPr>
              <a:t>Zdravlje je stanje potpunog fizičkog, psihičkog i socijalnog blagostanja, a ne samo odsustvo bolesti i iznemoglosti</a:t>
            </a:r>
            <a:endParaRPr lang="hr-HR" sz="3200" dirty="0">
              <a:solidFill>
                <a:srgbClr val="C00000"/>
              </a:solidFill>
            </a:endParaRPr>
          </a:p>
          <a:p>
            <a:r>
              <a:rPr lang="hr-HR" sz="3200" dirty="0">
                <a:solidFill>
                  <a:srgbClr val="002060"/>
                </a:solidFill>
              </a:rPr>
              <a:t>Nikad potpuno zdrav ni bolestan</a:t>
            </a:r>
          </a:p>
          <a:p>
            <a:r>
              <a:rPr lang="hr-HR" sz="3200" b="1" dirty="0">
                <a:solidFill>
                  <a:srgbClr val="C00000"/>
                </a:solidFill>
              </a:rPr>
              <a:t>Nije svrha </a:t>
            </a:r>
            <a:r>
              <a:rPr lang="hr-HR" sz="3200" dirty="0">
                <a:solidFill>
                  <a:srgbClr val="002060"/>
                </a:solidFill>
                <a:latin typeface="Calibri"/>
              </a:rPr>
              <a:t>→ omogućava postizanje životnih ciljeva </a:t>
            </a:r>
            <a:endParaRPr lang="hr-HR" sz="3200" dirty="0">
              <a:solidFill>
                <a:srgbClr val="00206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15B4A0D-F944-4234-A3B0-1D373DDEB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4497111"/>
            <a:ext cx="28575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12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24B0A0-C274-4938-A5AB-3530B184C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>
                <a:solidFill>
                  <a:srgbClr val="DA0000"/>
                </a:solidFill>
              </a:rPr>
              <a:t>       </a:t>
            </a:r>
            <a:r>
              <a:rPr lang="hr-HR" sz="5400" b="1" dirty="0">
                <a:solidFill>
                  <a:srgbClr val="DA0000"/>
                </a:solidFill>
              </a:rPr>
              <a:t>Zdravlje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0299B863-CD40-4F28-9E7F-CF9331EA9E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360183"/>
              </p:ext>
            </p:extLst>
          </p:nvPr>
        </p:nvGraphicFramePr>
        <p:xfrm>
          <a:off x="251520" y="222639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5839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C5B04C-02C1-4E65-B849-DA778ECB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91957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r-HR" b="1" dirty="0">
                <a:solidFill>
                  <a:srgbClr val="DA0000"/>
                </a:solidFill>
              </a:rPr>
              <a:t>  Wellness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299694E-C7A9-4901-9E23-73B5D47BB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2578"/>
            <a:ext cx="8229600" cy="4525963"/>
          </a:xfrm>
        </p:spPr>
        <p:txBody>
          <a:bodyPr>
            <a:normAutofit/>
          </a:bodyPr>
          <a:lstStyle/>
          <a:p>
            <a:r>
              <a:rPr lang="hr-HR" sz="2800" i="1" dirty="0">
                <a:solidFill>
                  <a:srgbClr val="002060"/>
                </a:solidFill>
              </a:rPr>
              <a:t>suvremeni model promocije zdravlja, jer podržava životni stil koji razvija pozitivno zdravstveno ponašanje te tako čuva i unaprjeđuje holistički pristup shvaćanju zdravlja</a:t>
            </a:r>
          </a:p>
          <a:p>
            <a:r>
              <a:rPr lang="hr-HR" sz="2800" dirty="0">
                <a:solidFill>
                  <a:srgbClr val="002060"/>
                </a:solidFill>
              </a:rPr>
              <a:t>- riječ wellness složenica je dviju riječi: </a:t>
            </a:r>
          </a:p>
          <a:p>
            <a:r>
              <a:rPr lang="hr-HR" sz="2800" b="1" dirty="0">
                <a:solidFill>
                  <a:srgbClr val="002060"/>
                </a:solidFill>
              </a:rPr>
              <a:t>  </a:t>
            </a:r>
            <a:r>
              <a:rPr lang="hr-HR" sz="2800" b="1" dirty="0" err="1">
                <a:solidFill>
                  <a:srgbClr val="C00000"/>
                </a:solidFill>
              </a:rPr>
              <a:t>welbeing</a:t>
            </a:r>
            <a:r>
              <a:rPr lang="hr-HR" sz="2800" b="1" dirty="0">
                <a:solidFill>
                  <a:srgbClr val="C00000"/>
                </a:solidFill>
              </a:rPr>
              <a:t> i fitness</a:t>
            </a:r>
            <a:r>
              <a:rPr lang="hr-HR" sz="2800" b="1" dirty="0">
                <a:solidFill>
                  <a:srgbClr val="002060"/>
                </a:solidFill>
              </a:rPr>
              <a:t> </a:t>
            </a:r>
          </a:p>
          <a:p>
            <a:r>
              <a:rPr lang="hr-HR" sz="2800" b="1" dirty="0">
                <a:solidFill>
                  <a:srgbClr val="002060"/>
                </a:solidFill>
              </a:rPr>
              <a:t>- </a:t>
            </a:r>
            <a:r>
              <a:rPr lang="hr-HR" sz="2800" dirty="0">
                <a:solidFill>
                  <a:srgbClr val="002060"/>
                </a:solidFill>
              </a:rPr>
              <a:t>za dobro stanje nužno je pozitivno zdravstveno ponašanje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C01FF33-BE32-4481-9323-8E24255D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5085184"/>
            <a:ext cx="3816424" cy="16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74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9A48C2-7E65-4643-B34E-7C35BCEA3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4087"/>
            <a:ext cx="8229600" cy="1143000"/>
          </a:xfrm>
        </p:spPr>
        <p:txBody>
          <a:bodyPr>
            <a:normAutofit/>
          </a:bodyPr>
          <a:lstStyle/>
          <a:p>
            <a:r>
              <a:rPr lang="hr-HR" sz="3200" b="1" dirty="0" err="1">
                <a:solidFill>
                  <a:srgbClr val="C00000"/>
                </a:solidFill>
              </a:rPr>
              <a:t>Ottawska</a:t>
            </a:r>
            <a:r>
              <a:rPr lang="hr-HR" sz="3200" b="1" dirty="0">
                <a:solidFill>
                  <a:srgbClr val="C00000"/>
                </a:solidFill>
              </a:rPr>
              <a:t> povelja o unapređenju zdravlja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A9CACE-BCAE-41AC-B35B-D89CA311D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993899"/>
            <a:ext cx="8229600" cy="4525963"/>
          </a:xfrm>
        </p:spPr>
        <p:txBody>
          <a:bodyPr/>
          <a:lstStyle/>
          <a:p>
            <a:endParaRPr lang="hr-HR" dirty="0">
              <a:solidFill>
                <a:srgbClr val="002060"/>
              </a:solidFill>
            </a:endParaRPr>
          </a:p>
          <a:p>
            <a:r>
              <a:rPr lang="hr-HR" dirty="0">
                <a:solidFill>
                  <a:srgbClr val="002060"/>
                </a:solidFill>
              </a:rPr>
              <a:t>unapređenje zdravlja je </a:t>
            </a:r>
            <a:r>
              <a:rPr lang="hr-HR" b="1" i="1" dirty="0">
                <a:solidFill>
                  <a:srgbClr val="002060"/>
                </a:solidFill>
              </a:rPr>
              <a:t>proces jačanja ljudi kako bi preuzeli kontrolu nad svojim okruženjem i svojim zdravljem </a:t>
            </a:r>
            <a:r>
              <a:rPr lang="hr-HR" dirty="0">
                <a:solidFill>
                  <a:srgbClr val="002060"/>
                </a:solidFill>
              </a:rPr>
              <a:t>i time ga unaprijedili (promijenili ili prilagodili)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6480336-32E2-446D-BE15-D42989A0A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56" y="3836588"/>
            <a:ext cx="5715000" cy="2524125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47737E-F8D8-4B60-88BD-2F24BAEE52AE}"/>
              </a:ext>
            </a:extLst>
          </p:cNvPr>
          <p:cNvSpPr/>
          <p:nvPr/>
        </p:nvSpPr>
        <p:spPr>
          <a:xfrm>
            <a:off x="2339752" y="6474119"/>
            <a:ext cx="3533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/>
              <a:t>Potpisnicie</a:t>
            </a:r>
            <a:r>
              <a:rPr lang="hr-HR" dirty="0"/>
              <a:t> </a:t>
            </a:r>
            <a:r>
              <a:rPr lang="hr-HR" dirty="0" err="1"/>
              <a:t>Ottawske</a:t>
            </a:r>
            <a:r>
              <a:rPr lang="hr-HR" dirty="0"/>
              <a:t> konvencije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7D4AAF4-6F80-44CC-8A6C-46E453A43B34}"/>
              </a:ext>
            </a:extLst>
          </p:cNvPr>
          <p:cNvSpPr/>
          <p:nvPr/>
        </p:nvSpPr>
        <p:spPr>
          <a:xfrm>
            <a:off x="2267744" y="1417638"/>
            <a:ext cx="4608512" cy="576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dirty="0">
              <a:solidFill>
                <a:srgbClr val="002060"/>
              </a:solidFill>
            </a:endParaRPr>
          </a:p>
          <a:p>
            <a:pPr algn="ctr"/>
            <a:r>
              <a:rPr lang="hr-HR" sz="1400" dirty="0">
                <a:solidFill>
                  <a:srgbClr val="002060"/>
                </a:solidFill>
              </a:rPr>
              <a:t>Prva međunarodna konferencija o unapređenju zdravlja  u Ottawi, 21. studenoga 1986. godine</a:t>
            </a:r>
          </a:p>
        </p:txBody>
      </p:sp>
    </p:spTree>
    <p:extLst>
      <p:ext uri="{BB962C8B-B14F-4D97-AF65-F5344CB8AC3E}">
        <p14:creationId xmlns:p14="http://schemas.microsoft.com/office/powerpoint/2010/main" val="1926295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288925"/>
            <a:ext cx="82296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r-HR" b="1" cap="none" dirty="0">
                <a:solidFill>
                  <a:srgbClr val="DA0000"/>
                </a:solidFill>
              </a:rPr>
              <a:t>Proces poučavanja ovisi?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99600" y="1700808"/>
            <a:ext cx="7677705" cy="4466464"/>
            <a:chOff x="1403648" y="2420888"/>
            <a:chExt cx="7473901" cy="4064000"/>
          </a:xfrm>
          <a:solidFill>
            <a:srgbClr val="FFC000"/>
          </a:solidFill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2763807010"/>
                </p:ext>
              </p:extLst>
            </p:nvPr>
          </p:nvGraphicFramePr>
          <p:xfrm>
            <a:off x="1403648" y="2420888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7826" y="2432777"/>
              <a:ext cx="1249723" cy="18708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7826" y="4648625"/>
              <a:ext cx="1200778" cy="175552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248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7D8E46-A0EB-46B2-BD04-64D5AD104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err="1">
                <a:solidFill>
                  <a:srgbClr val="C00000"/>
                </a:solidFill>
              </a:rPr>
              <a:t>Ottawska</a:t>
            </a:r>
            <a:r>
              <a:rPr lang="hr-HR" b="1" dirty="0">
                <a:solidFill>
                  <a:srgbClr val="C00000"/>
                </a:solidFill>
              </a:rPr>
              <a:t> povelja </a:t>
            </a:r>
            <a:br>
              <a:rPr lang="hr-HR" b="1" dirty="0">
                <a:solidFill>
                  <a:srgbClr val="C00000"/>
                </a:solidFill>
              </a:rPr>
            </a:br>
            <a:r>
              <a:rPr lang="hr-HR" b="1" dirty="0">
                <a:solidFill>
                  <a:srgbClr val="C00000"/>
                </a:solidFill>
              </a:rPr>
              <a:t>o unapređenju zdravlja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823B70-6CC9-4C36-AE0A-41A8112FC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2048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 </a:t>
            </a:r>
            <a:r>
              <a:rPr lang="hr-HR" sz="2400" b="1" dirty="0">
                <a:solidFill>
                  <a:srgbClr val="002060"/>
                </a:solidFill>
              </a:rPr>
              <a:t>Preduvjeti za zdravlje:</a:t>
            </a:r>
          </a:p>
          <a:p>
            <a:r>
              <a:rPr lang="hr-HR" sz="2400" dirty="0">
                <a:solidFill>
                  <a:srgbClr val="002060"/>
                </a:solidFill>
              </a:rPr>
              <a:t>mir,  krov nad glavom, obrazovanje, hrana, prihod, stabilan eko sistem, održivi resursi, socijalna pravda, pravičnost u zdravlju</a:t>
            </a:r>
          </a:p>
          <a:p>
            <a:r>
              <a:rPr lang="hr-HR" sz="2400" b="1" dirty="0">
                <a:solidFill>
                  <a:srgbClr val="C00000"/>
                </a:solidFill>
              </a:rPr>
              <a:t>- na ljudski život i zdravlje </a:t>
            </a:r>
            <a:r>
              <a:rPr lang="hr-HR" sz="2400" dirty="0">
                <a:solidFill>
                  <a:srgbClr val="002060"/>
                </a:solidFill>
              </a:rPr>
              <a:t>ne utječu samo biološka, genetska i ponašajna obilježja pojedinca, </a:t>
            </a:r>
            <a:r>
              <a:rPr lang="hr-HR" sz="2400" b="1" i="1" dirty="0">
                <a:solidFill>
                  <a:srgbClr val="002060"/>
                </a:solidFill>
              </a:rPr>
              <a:t>već jednako snažan učinak na njegovo zdravlje imaju obilježja socijalne grupe kojoj taj pojedinac pripada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125C3C3-2250-4AC4-9332-A53491787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456919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46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08774E-6688-4B03-8DE9-92589DCD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>
                <a:solidFill>
                  <a:srgbClr val="C00000"/>
                </a:solidFill>
              </a:rPr>
              <a:t>Nejednakosti u zdravlju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1CEC87-6FD8-4B31-A731-7D972583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02842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>
                <a:solidFill>
                  <a:srgbClr val="002060"/>
                </a:solidFill>
              </a:rPr>
              <a:t>posljedica nejednakih životnih mogućnosti, ali i nedostatnosti kontrole nad životnim mogućnostima, kako u obiteljskoj i lokalnoj zajednici, tako i na radnom mjestu</a:t>
            </a:r>
          </a:p>
          <a:p>
            <a:r>
              <a:rPr lang="hr-HR" b="1" dirty="0">
                <a:solidFill>
                  <a:srgbClr val="C00000"/>
                </a:solidFill>
              </a:rPr>
              <a:t>Nejednakosti u zdravlju postoje na:</a:t>
            </a:r>
          </a:p>
          <a:p>
            <a:pPr>
              <a:buFontTx/>
              <a:buChar char="-"/>
            </a:pPr>
            <a:r>
              <a:rPr lang="hr-HR" dirty="0">
                <a:solidFill>
                  <a:srgbClr val="002060"/>
                </a:solidFill>
              </a:rPr>
              <a:t>nadnacionalnoj razini (između zemalja),</a:t>
            </a:r>
          </a:p>
          <a:p>
            <a:pPr>
              <a:buFontTx/>
              <a:buChar char="-"/>
            </a:pPr>
            <a:r>
              <a:rPr lang="hr-HR" dirty="0">
                <a:solidFill>
                  <a:srgbClr val="002060"/>
                </a:solidFill>
              </a:rPr>
              <a:t>nacionalnoj razini (između regija unutar iste zemlje) </a:t>
            </a:r>
          </a:p>
          <a:p>
            <a:pPr>
              <a:buFontTx/>
              <a:buChar char="-"/>
            </a:pPr>
            <a:r>
              <a:rPr lang="hr-HR" dirty="0">
                <a:solidFill>
                  <a:srgbClr val="002060"/>
                </a:solidFill>
              </a:rPr>
              <a:t>unutar regija (između raznih lokalnih skupina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778F30E-AF8D-420A-9E95-EAB44657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371532"/>
            <a:ext cx="2817183" cy="19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16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5F5C1A-A73C-4784-AEE2-D5429F40A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Nejednakosti u zdravlju pojavljuju se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7950E16-B11B-406A-8D6E-4624253AA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rgbClr val="002060"/>
                </a:solidFill>
              </a:rPr>
              <a:t>direktno</a:t>
            </a:r>
            <a:r>
              <a:rPr lang="hr-HR" dirty="0">
                <a:solidFill>
                  <a:srgbClr val="002060"/>
                </a:solidFill>
              </a:rPr>
              <a:t> kao izravna posljedica društveno-ekonomske sredine (npr. siromaštvo, slaba prehrana, štetna okolina, rizično ponašanje) </a:t>
            </a:r>
          </a:p>
          <a:p>
            <a:r>
              <a:rPr lang="hr-HR" b="1" dirty="0">
                <a:solidFill>
                  <a:srgbClr val="002060"/>
                </a:solidFill>
              </a:rPr>
              <a:t>indirektno</a:t>
            </a:r>
            <a:r>
              <a:rPr lang="hr-HR" dirty="0">
                <a:solidFill>
                  <a:srgbClr val="002060"/>
                </a:solidFill>
              </a:rPr>
              <a:t> (npr. nedovoljno obrazovanje ili nedostupnost zaštite)</a:t>
            </a:r>
          </a:p>
          <a:p>
            <a:r>
              <a:rPr lang="hr-HR" dirty="0">
                <a:solidFill>
                  <a:srgbClr val="002060"/>
                </a:solidFill>
              </a:rPr>
              <a:t>Svjetska zdravstvena organizacija ističe da je bolje zdravlje moguće osigurati promicanjem zdravih stilova života i smanjivanjem faktora rizika po ljudsko zdravlje proizašlih iz okolišnih, ekonomskih, socijalnih ili ponašajnih faktora okruženja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54C3188-8EAC-4C95-A48E-7DA05AB5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5508432"/>
            <a:ext cx="1960265" cy="1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55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56" y="260648"/>
            <a:ext cx="8964488" cy="1835367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hr-HR" sz="3600" b="1" cap="none" dirty="0">
                <a:solidFill>
                  <a:srgbClr val="C00000"/>
                </a:solidFill>
              </a:rPr>
              <a:t>Promocija zdravlja - javnozdravstvena disciplina </a:t>
            </a:r>
            <a:br>
              <a:rPr lang="hr-H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r-H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cap="none" dirty="0">
                <a:solidFill>
                  <a:schemeClr val="tx2"/>
                </a:solidFill>
              </a:rPr>
              <a:t>Proces koji omogućuje ljudima aktivno sudjelovanje i kontrolu nad vlastitim zdravljem, te poboljšanje života i  unaprjeđenje zdravlja </a:t>
            </a:r>
            <a:endParaRPr lang="hr-HR" sz="28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708920"/>
            <a:ext cx="9144000" cy="5445224"/>
          </a:xfrm>
        </p:spPr>
        <p:txBody>
          <a:bodyPr>
            <a:normAutofit/>
          </a:bodyPr>
          <a:lstStyle/>
          <a:p>
            <a:r>
              <a:rPr lang="hr-HR" b="1" i="1" dirty="0">
                <a:solidFill>
                  <a:srgbClr val="002060"/>
                </a:solidFill>
              </a:rPr>
              <a:t>proces informiranja i osposobljavanja ljudi da preuzmu kontrolu nad osobnim zdravljem, </a:t>
            </a:r>
            <a:r>
              <a:rPr lang="hr-HR" dirty="0">
                <a:solidFill>
                  <a:srgbClr val="002060"/>
                </a:solidFill>
              </a:rPr>
              <a:t>s ciljem unapređenja zdravlja i stvaranja potencijala za dobro zdravlje</a:t>
            </a:r>
            <a:endParaRPr lang="hr-HR" b="1" i="1" dirty="0">
              <a:solidFill>
                <a:srgbClr val="002060"/>
              </a:solidFill>
            </a:endParaRPr>
          </a:p>
          <a:p>
            <a:r>
              <a:rPr lang="hr-HR" dirty="0">
                <a:solidFill>
                  <a:srgbClr val="002060"/>
                </a:solidFill>
              </a:rPr>
              <a:t>korištenjem osobnih i društvenih vrijednosti, ideja i energije, kako bi ga razvijali, unaprijedili i poboljšali, odgovornost za zdravlje</a:t>
            </a:r>
          </a:p>
          <a:p>
            <a:pPr marL="0" indent="0">
              <a:buNone/>
            </a:pP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BDF5950-9B2D-4FE4-8AD5-2A31D90D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61" y="4107914"/>
            <a:ext cx="5167277" cy="26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09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04293B-75B9-4AA2-9A1C-CE9D6C28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cap="none" dirty="0">
                <a:solidFill>
                  <a:srgbClr val="C00000"/>
                </a:solidFill>
              </a:rPr>
              <a:t>Zdravlje je društvena odgovornost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4CAC5C-103D-4403-B9B2-BA8C6BFE8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132856"/>
            <a:ext cx="8363272" cy="4525963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hr-HR" dirty="0"/>
              <a:t>brige za osiguranje zdravog i sigurnog okruženja,  sprečavanja čimbenika koji štete zdravlju i odgovornost pojedinca za zdravlje</a:t>
            </a:r>
          </a:p>
          <a:p>
            <a:pPr marL="0" indent="0" algn="ctr" fontAlgn="base">
              <a:buNone/>
            </a:pPr>
            <a:r>
              <a:rPr lang="hr-HR" dirty="0"/>
              <a:t>    </a:t>
            </a:r>
          </a:p>
          <a:p>
            <a:pPr marL="0" indent="0" algn="ctr" fontAlgn="base">
              <a:buNone/>
            </a:pPr>
            <a:r>
              <a:rPr lang="hr-HR" b="1" dirty="0">
                <a:solidFill>
                  <a:srgbClr val="C00000"/>
                </a:solidFill>
              </a:rPr>
              <a:t>Brojni čimbenici i naše svakodnevne navike pridonose zdravlju, ali i štete</a:t>
            </a:r>
          </a:p>
          <a:p>
            <a:pPr marL="0" indent="0" fontAlgn="base">
              <a:buNone/>
            </a:pPr>
            <a:r>
              <a:rPr lang="hr-HR" dirty="0"/>
              <a:t>1.   Redovito uzimanje voća i povrća ili redovita tjelesna</a:t>
            </a:r>
          </a:p>
          <a:p>
            <a:pPr marL="0" indent="0" fontAlgn="base">
              <a:buNone/>
            </a:pPr>
            <a:r>
              <a:rPr lang="hr-HR" dirty="0"/>
              <a:t>        aktivnost čuvaju naše zdravlje</a:t>
            </a:r>
          </a:p>
          <a:p>
            <a:pPr marL="0" indent="0" fontAlgn="base">
              <a:buNone/>
            </a:pPr>
            <a:r>
              <a:rPr lang="hr-HR" dirty="0"/>
              <a:t>2.    Pušenje, prekomjerno konzumiranje alkohola, nepravilna i</a:t>
            </a:r>
          </a:p>
          <a:p>
            <a:pPr marL="0" indent="0" fontAlgn="base">
              <a:buNone/>
            </a:pPr>
            <a:r>
              <a:rPr lang="hr-HR" dirty="0"/>
              <a:t>        nezdrava prehrana te neredovito vježbanje svjesno je</a:t>
            </a:r>
          </a:p>
          <a:p>
            <a:pPr marL="0" indent="0" fontAlgn="base">
              <a:buNone/>
            </a:pPr>
            <a:r>
              <a:rPr lang="hr-HR" dirty="0"/>
              <a:t>        narušavanje zdravlja</a:t>
            </a:r>
          </a:p>
          <a:p>
            <a:pPr marL="0" indent="0" fontAlgn="base">
              <a:buNone/>
            </a:pPr>
            <a:endParaRPr lang="hr-HR" dirty="0"/>
          </a:p>
          <a:p>
            <a:pPr fontAlgn="base"/>
            <a:r>
              <a:rPr lang="hr-HR" b="1" dirty="0">
                <a:solidFill>
                  <a:srgbClr val="C00000"/>
                </a:solidFill>
              </a:rPr>
              <a:t>Na zdravlje možemo utjecati! </a:t>
            </a:r>
            <a:r>
              <a:rPr lang="hr-HR" dirty="0"/>
              <a:t>Stoga, služba u cilju promicanja zdravlja i čimbenika koji pridonose zdravlju te prevenciji zdravstveno štetnih životnih navika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59396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3083E9-C12B-4AD1-A11B-E7C23F01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cap="none" dirty="0">
                <a:solidFill>
                  <a:srgbClr val="DA0000"/>
                </a:solidFill>
              </a:rPr>
              <a:t>Koncept promocije zdravlja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B02921-3E4A-4273-992D-412AEC339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rgbClr val="002060"/>
                </a:solidFill>
              </a:rPr>
              <a:t>fokus zdravstvenog sustava i cjelokupne zajednice pomakne s bolesti na zdravlje</a:t>
            </a:r>
          </a:p>
          <a:p>
            <a:r>
              <a:rPr lang="hr-HR" b="1" dirty="0">
                <a:solidFill>
                  <a:srgbClr val="002060"/>
                </a:solidFill>
              </a:rPr>
              <a:t>Zdravlje </a:t>
            </a:r>
            <a:r>
              <a:rPr lang="hr-HR" b="1" dirty="0">
                <a:solidFill>
                  <a:srgbClr val="FF0000"/>
                </a:solidFill>
              </a:rPr>
              <a:t>NE </a:t>
            </a:r>
            <a:r>
              <a:rPr lang="hr-HR" b="1" dirty="0">
                <a:solidFill>
                  <a:srgbClr val="002060"/>
                </a:solidFill>
              </a:rPr>
              <a:t>bolest</a:t>
            </a:r>
          </a:p>
          <a:p>
            <a:r>
              <a:rPr lang="hr-HR" dirty="0">
                <a:solidFill>
                  <a:srgbClr val="002060"/>
                </a:solidFill>
              </a:rPr>
              <a:t>- treba biti sveobuhvatna i uzeti u obzir cjelokupnu populaciju </a:t>
            </a:r>
          </a:p>
          <a:p>
            <a:r>
              <a:rPr lang="hr-HR" dirty="0">
                <a:solidFill>
                  <a:srgbClr val="002060"/>
                </a:solidFill>
              </a:rPr>
              <a:t>  (sve dobne i spolne skupine), a ne samo rizične grupe i pojedince</a:t>
            </a:r>
          </a:p>
          <a:p>
            <a:r>
              <a:rPr lang="hr-HR" dirty="0"/>
              <a:t> </a:t>
            </a:r>
            <a:r>
              <a:rPr lang="hr-HR" b="1" u="sng" dirty="0">
                <a:solidFill>
                  <a:srgbClr val="002060"/>
                </a:solidFill>
              </a:rPr>
              <a:t>Stanovništvo u cjelini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19F5B22-98C7-4EFB-9BB1-8319DC18C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4470292"/>
            <a:ext cx="3663160" cy="18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69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r-HR" b="1" cap="none" dirty="0">
                <a:solidFill>
                  <a:srgbClr val="D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Prevencija bolesti/ </a:t>
            </a:r>
            <a:br>
              <a:rPr lang="hr-HR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b="1" cap="none" dirty="0">
                <a:solidFill>
                  <a:srgbClr val="C00000"/>
                </a:solidFill>
              </a:rPr>
              <a:t>lat. </a:t>
            </a:r>
            <a:r>
              <a:rPr lang="hr-HR" b="1" cap="none" dirty="0" err="1">
                <a:solidFill>
                  <a:srgbClr val="C00000"/>
                </a:solidFill>
              </a:rPr>
              <a:t>praevenio</a:t>
            </a:r>
            <a:r>
              <a:rPr lang="hr-HR" b="1" cap="none" dirty="0">
                <a:solidFill>
                  <a:srgbClr val="C00000"/>
                </a:solidFill>
              </a:rPr>
              <a:t> = prethoditi</a:t>
            </a:r>
            <a:endParaRPr lang="hr-HR" cap="none" dirty="0">
              <a:solidFill>
                <a:srgbClr val="C00000"/>
              </a:solidFill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4475701"/>
              </p:ext>
            </p:extLst>
          </p:nvPr>
        </p:nvGraphicFramePr>
        <p:xfrm>
          <a:off x="768350" y="2286000"/>
          <a:ext cx="72898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762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Prevencija se djeli na:</a:t>
            </a:r>
            <a:endParaRPr lang="en-US" b="1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7620328" cy="402336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hr-HR" dirty="0">
                <a:solidFill>
                  <a:srgbClr val="002060"/>
                </a:solidFill>
              </a:rPr>
              <a:t>Primarna</a:t>
            </a:r>
          </a:p>
          <a:p>
            <a:pPr marL="742950" indent="-742950">
              <a:buFont typeface="+mj-lt"/>
              <a:buAutoNum type="arabicPeriod"/>
            </a:pPr>
            <a:r>
              <a:rPr lang="hr-HR" dirty="0">
                <a:solidFill>
                  <a:srgbClr val="002060"/>
                </a:solidFill>
              </a:rPr>
              <a:t>Sekundarna</a:t>
            </a:r>
          </a:p>
          <a:p>
            <a:pPr marL="742950" indent="-742950">
              <a:buFont typeface="+mj-lt"/>
              <a:buAutoNum type="arabicPeriod"/>
            </a:pPr>
            <a:r>
              <a:rPr lang="hr-HR" dirty="0">
                <a:solidFill>
                  <a:srgbClr val="002060"/>
                </a:solidFill>
              </a:rPr>
              <a:t>Tercijarna </a:t>
            </a:r>
          </a:p>
          <a:p>
            <a:pPr marL="0" indent="0">
              <a:buNone/>
            </a:pPr>
            <a:endParaRPr lang="hr-HR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b="1" dirty="0" err="1"/>
              <a:t>Zajednički</a:t>
            </a:r>
            <a:r>
              <a:rPr lang="en-US" b="1" dirty="0"/>
              <a:t> </a:t>
            </a:r>
            <a:r>
              <a:rPr lang="en-US" b="1" dirty="0" err="1"/>
              <a:t>cilj</a:t>
            </a:r>
            <a:r>
              <a:rPr lang="en-US" b="1" dirty="0"/>
              <a:t> </a:t>
            </a:r>
            <a:r>
              <a:rPr lang="en-US" b="1" dirty="0" err="1"/>
              <a:t>promicanja</a:t>
            </a:r>
            <a:r>
              <a:rPr lang="en-US" b="1" dirty="0"/>
              <a:t> </a:t>
            </a:r>
            <a:r>
              <a:rPr lang="en-US" b="1" dirty="0" err="1"/>
              <a:t>zdravlja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prevencije</a:t>
            </a:r>
            <a:r>
              <a:rPr lang="en-US" b="1" dirty="0"/>
              <a:t> </a:t>
            </a:r>
            <a:r>
              <a:rPr lang="en-US" b="1" dirty="0" err="1"/>
              <a:t>bolest</a:t>
            </a:r>
            <a:r>
              <a:rPr lang="hr-HR" b="1" dirty="0"/>
              <a:t>i;  </a:t>
            </a:r>
          </a:p>
          <a:p>
            <a:pPr marL="0" indent="0">
              <a:buNone/>
            </a:pPr>
            <a:r>
              <a:rPr lang="hr-HR" dirty="0"/>
              <a:t>- </a:t>
            </a:r>
            <a:r>
              <a:rPr lang="en-US" dirty="0" err="1"/>
              <a:t>očuvanje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unaprjeđenje</a:t>
            </a:r>
            <a:r>
              <a:rPr lang="en-US" dirty="0"/>
              <a:t> </a:t>
            </a:r>
            <a:r>
              <a:rPr lang="en-US" dirty="0" err="1"/>
              <a:t>zdravlja</a:t>
            </a:r>
            <a:r>
              <a:rPr lang="hr-HR" dirty="0"/>
              <a:t>, koje </a:t>
            </a:r>
            <a:r>
              <a:rPr lang="en-US" dirty="0"/>
              <a:t>je </a:t>
            </a:r>
            <a:r>
              <a:rPr lang="en-US" dirty="0" err="1"/>
              <a:t>vezano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pozitivne</a:t>
            </a:r>
            <a:r>
              <a:rPr lang="en-US" dirty="0"/>
              <a:t> </a:t>
            </a:r>
            <a:r>
              <a:rPr lang="en-US" dirty="0" err="1"/>
              <a:t>ljudske</a:t>
            </a:r>
            <a:r>
              <a:rPr lang="en-US" dirty="0"/>
              <a:t> I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en-US" dirty="0"/>
              <a:t> </a:t>
            </a:r>
            <a:r>
              <a:rPr lang="en-US" dirty="0" err="1"/>
              <a:t>životne</a:t>
            </a:r>
            <a:r>
              <a:rPr lang="en-US" dirty="0"/>
              <a:t> </a:t>
            </a:r>
            <a:r>
              <a:rPr lang="en-US" dirty="0" err="1"/>
              <a:t>vrijednosti</a:t>
            </a:r>
            <a:endParaRPr lang="hr-HR" dirty="0"/>
          </a:p>
          <a:p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C55207D-5139-421A-92A6-C84410035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84832"/>
            <a:ext cx="345638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80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A68E3A-B405-4F81-8390-3188C11F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cap="none" dirty="0">
                <a:solidFill>
                  <a:srgbClr val="DA0000"/>
                </a:solidFill>
              </a:rPr>
              <a:t>Prevencija bolesti - ograničenja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2CF0E7-21FC-49A6-8C4A-EF02E5A99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1. biološka</a:t>
            </a:r>
          </a:p>
          <a:p>
            <a:r>
              <a:rPr lang="hr-HR" dirty="0"/>
              <a:t>2. tehnološka</a:t>
            </a:r>
          </a:p>
          <a:p>
            <a:r>
              <a:rPr lang="hr-HR" dirty="0"/>
              <a:t>3. etička</a:t>
            </a:r>
          </a:p>
          <a:p>
            <a:r>
              <a:rPr lang="hr-HR" dirty="0"/>
              <a:t>4. ekonomska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E7A807B-A306-4D55-A0DB-CEB2C875D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258569"/>
            <a:ext cx="59055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31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8229600" cy="83671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DA0000"/>
                </a:solidFill>
              </a:rPr>
              <a:t>Rizični faktori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751549"/>
              </p:ext>
            </p:extLst>
          </p:nvPr>
        </p:nvGraphicFramePr>
        <p:xfrm>
          <a:off x="-324544" y="1008112"/>
          <a:ext cx="9468544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833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r-HR" b="1" cap="none" dirty="0">
                <a:solidFill>
                  <a:srgbClr val="DA0000"/>
                </a:solidFill>
              </a:rPr>
              <a:t>Učenje o zdravlju danas se čini mnogo lakšim nego prije zbog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768096" y="3068960"/>
            <a:ext cx="3131840" cy="2448272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rgbClr val="FF0000"/>
                </a:solidFill>
              </a:rPr>
              <a:t>Dostupnosti </a:t>
            </a:r>
          </a:p>
          <a:p>
            <a:pPr algn="ctr"/>
            <a:r>
              <a:rPr lang="hr-HR" sz="2800" b="1" dirty="0">
                <a:solidFill>
                  <a:srgbClr val="FF0000"/>
                </a:solidFill>
              </a:rPr>
              <a:t>informacija</a:t>
            </a:r>
          </a:p>
        </p:txBody>
      </p:sp>
      <p:sp>
        <p:nvSpPr>
          <p:cNvPr id="5" name="Down Arrow 4"/>
          <p:cNvSpPr/>
          <p:nvPr/>
        </p:nvSpPr>
        <p:spPr>
          <a:xfrm>
            <a:off x="1979712" y="2084832"/>
            <a:ext cx="1152128" cy="7920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5D28ACC-F76B-4613-8214-8C747ED1F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3359505"/>
            <a:ext cx="3231232" cy="28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22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8712968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r-HR" sz="4800" b="1" dirty="0">
                <a:solidFill>
                  <a:srgbClr val="DA0000"/>
                </a:solidFill>
              </a:rPr>
              <a:t>Rizični faktori</a:t>
            </a:r>
            <a:endParaRPr lang="hr-HR" sz="4800" dirty="0">
              <a:solidFill>
                <a:srgbClr val="DA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467470"/>
              </p:ext>
            </p:extLst>
          </p:nvPr>
        </p:nvGraphicFramePr>
        <p:xfrm>
          <a:off x="0" y="1341438"/>
          <a:ext cx="9144000" cy="551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8089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Cilj zdravstvenog odgoja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8112"/>
            <a:ext cx="9144000" cy="5877272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     Povećanje kvalitete života!!!!!!!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59478281"/>
              </p:ext>
            </p:extLst>
          </p:nvPr>
        </p:nvGraphicFramePr>
        <p:xfrm>
          <a:off x="2699792" y="1700808"/>
          <a:ext cx="7128792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91F37007-991F-45E7-8B91-7C0CFB286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117556"/>
            <a:ext cx="2610590" cy="253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98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82ECB2-1FB9-456F-9D53-4A678AF9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cap="none" dirty="0">
                <a:solidFill>
                  <a:srgbClr val="C00000"/>
                </a:solidFill>
              </a:rPr>
              <a:t>Pojam „kvalitete života“ nije lako jednoznačno objasniti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09A47E5-1FB1-40E7-85E2-E5C854C28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solidFill>
                  <a:srgbClr val="002060"/>
                </a:solidFill>
              </a:rPr>
              <a:t>Jedna od definicija</a:t>
            </a:r>
            <a:r>
              <a:rPr lang="hr-HR" sz="2800" dirty="0">
                <a:solidFill>
                  <a:srgbClr val="002060"/>
                </a:solidFill>
              </a:rPr>
              <a:t>: kvaliteta života je stupanj slobode kojom osoba, grupa, odnosno zajednica raspolaže za ostvarenje svojih životnih ciljeva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474DE65-C07E-4BC4-A04F-22B2061EE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573016"/>
            <a:ext cx="7128792" cy="30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29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DC72BD-1D09-4B2D-95ED-F2AD0786E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cap="none" dirty="0">
                <a:solidFill>
                  <a:srgbClr val="DA0000"/>
                </a:solidFill>
              </a:rPr>
              <a:t>Zdravstveno ponašanje</a:t>
            </a:r>
            <a:endParaRPr lang="hr-HR" b="1" dirty="0">
              <a:solidFill>
                <a:srgbClr val="DA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FEFE7F9-BFC3-4DBB-91CF-EB8026B00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rgbClr val="002060"/>
                </a:solidFill>
              </a:rPr>
              <a:t>je svako ponašanje koje je na bilo koji način povezano s našim zdravljem</a:t>
            </a:r>
          </a:p>
          <a:p>
            <a:r>
              <a:rPr lang="hr-HR" sz="2400" dirty="0">
                <a:solidFill>
                  <a:srgbClr val="002060"/>
                </a:solidFill>
              </a:rPr>
              <a:t>- može pomoći ljudima u očuvanju zdravlja, efikasnijem liječenju i boljoj prilagodbi kroničnim bolestima</a:t>
            </a:r>
          </a:p>
          <a:p>
            <a:r>
              <a:rPr lang="hr-HR" sz="2400" dirty="0">
                <a:solidFill>
                  <a:srgbClr val="002060"/>
                </a:solidFill>
              </a:rPr>
              <a:t>- s druge strane ako je neadekvatno ponašanje ono može otežati i narušiti zdravlje</a:t>
            </a:r>
          </a:p>
          <a:p>
            <a:pPr marL="0" indent="0" algn="ctr">
              <a:buNone/>
            </a:pPr>
            <a:r>
              <a:rPr lang="hr-HR" sz="2400" b="1" dirty="0">
                <a:solidFill>
                  <a:srgbClr val="C00000"/>
                </a:solidFill>
              </a:rPr>
              <a:t>   No ono što je jako važno je da se zdravstvena ponašanja mogu mijenjati i upravo je zato toliki naglasak na njemu</a:t>
            </a:r>
          </a:p>
        </p:txBody>
      </p:sp>
    </p:spTree>
    <p:extLst>
      <p:ext uri="{BB962C8B-B14F-4D97-AF65-F5344CB8AC3E}">
        <p14:creationId xmlns:p14="http://schemas.microsoft.com/office/powerpoint/2010/main" val="3985720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9CC218-8DF1-446C-B1AF-E7C26998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3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cap="none" dirty="0">
                <a:solidFill>
                  <a:srgbClr val="DA0000"/>
                </a:solidFill>
              </a:rPr>
              <a:t>Što određuje naše zdravstveno ponašanje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885310C-70D3-4FE7-A9BB-0E59B2A00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hr-HR" b="1" dirty="0">
                <a:solidFill>
                  <a:srgbClr val="002060"/>
                </a:solidFill>
              </a:rPr>
              <a:t>biološke odrednice - </a:t>
            </a:r>
            <a:r>
              <a:rPr lang="hr-HR" dirty="0">
                <a:solidFill>
                  <a:srgbClr val="002060"/>
                </a:solidFill>
              </a:rPr>
              <a:t>nasljedne osobine, spol, dob;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b="1" dirty="0">
                <a:solidFill>
                  <a:srgbClr val="002060"/>
                </a:solidFill>
              </a:rPr>
              <a:t>psihološke odrednice - </a:t>
            </a:r>
            <a:r>
              <a:rPr lang="hr-HR" dirty="0">
                <a:solidFill>
                  <a:srgbClr val="002060"/>
                </a:solidFill>
              </a:rPr>
              <a:t>crte ličnosti, sposobnosti, emocije, motivacija, stavovi, vjerovanja;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b="1" dirty="0" err="1">
                <a:solidFill>
                  <a:srgbClr val="002060"/>
                </a:solidFill>
              </a:rPr>
              <a:t>sociokulturološke</a:t>
            </a:r>
            <a:r>
              <a:rPr lang="hr-HR" b="1" dirty="0">
                <a:solidFill>
                  <a:srgbClr val="002060"/>
                </a:solidFill>
              </a:rPr>
              <a:t> odrednice - </a:t>
            </a:r>
            <a:r>
              <a:rPr lang="hr-HR" dirty="0">
                <a:solidFill>
                  <a:srgbClr val="002060"/>
                </a:solidFill>
              </a:rPr>
              <a:t>tradicija vezana uz način života ili prehrane, društveni običaji, društvene norme, sustav moralnih vrijednosti, nacionalna pripadnost, socioekonomski status, religijska pripadnost, stupanj gospodarske razvijenosti, razvijenost i dostupnost zdravstvene zaštite, sustav zdravstvenog osiguranja i drugo;</a:t>
            </a:r>
          </a:p>
          <a:p>
            <a:pPr marL="514350" indent="-514350">
              <a:buFont typeface="+mj-lt"/>
              <a:buAutoNum type="arabicPeriod"/>
            </a:pPr>
            <a:r>
              <a:rPr lang="hr-HR" b="1" dirty="0">
                <a:solidFill>
                  <a:srgbClr val="002060"/>
                </a:solidFill>
              </a:rPr>
              <a:t>fizička okolina - </a:t>
            </a:r>
            <a:r>
              <a:rPr lang="hr-HR" dirty="0">
                <a:solidFill>
                  <a:srgbClr val="002060"/>
                </a:solidFill>
              </a:rPr>
              <a:t>urbani ili ruralni okoliš, klimatske karakteristike, zagađenost okoliša, </a:t>
            </a:r>
            <a:r>
              <a:rPr lang="hr-HR" dirty="0" err="1">
                <a:solidFill>
                  <a:srgbClr val="002060"/>
                </a:solidFill>
              </a:rPr>
              <a:t>itd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3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418AD1-0208-44EB-BA73-241DF511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cap="none" dirty="0">
                <a:solidFill>
                  <a:srgbClr val="DA0000"/>
                </a:solidFill>
              </a:rPr>
              <a:t>Pozitivno (zaštitno) </a:t>
            </a:r>
            <a:br>
              <a:rPr lang="hr-HR" b="1" cap="none" dirty="0">
                <a:solidFill>
                  <a:srgbClr val="DA0000"/>
                </a:solidFill>
              </a:rPr>
            </a:br>
            <a:r>
              <a:rPr lang="hr-HR" b="1" cap="none" dirty="0">
                <a:solidFill>
                  <a:srgbClr val="DA0000"/>
                </a:solidFill>
              </a:rPr>
              <a:t>zdravstveno ponašanje</a:t>
            </a:r>
            <a:endParaRPr lang="hr-HR" cap="none" dirty="0">
              <a:solidFill>
                <a:srgbClr val="DA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B5904E-076E-4C29-A337-9524B8FA2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0" y="22048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002060"/>
                </a:solidFill>
              </a:rPr>
              <a:t>uzrokuje ili djeluje na očuvanje i poboljšanje zdravlja: </a:t>
            </a:r>
          </a:p>
          <a:p>
            <a:pPr marL="514350" indent="-514350">
              <a:buAutoNum type="arabicPeriod"/>
            </a:pPr>
            <a:r>
              <a:rPr lang="hr-HR" dirty="0">
                <a:solidFill>
                  <a:srgbClr val="002060"/>
                </a:solidFill>
              </a:rPr>
              <a:t>redovita tjelovježba, njega i higijena, odmor i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      relaksacija, umjerenost u hrani, upravljanje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      emocijama i stresom, sklad u odnosima,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      uživanje u radu i druženju, kulturno uzdizanje,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      pomaganje drugima i društveno koristan rad;</a:t>
            </a:r>
            <a:br>
              <a:rPr lang="hr-HR" dirty="0">
                <a:solidFill>
                  <a:srgbClr val="002060"/>
                </a:solidFill>
              </a:rPr>
            </a:br>
            <a:r>
              <a:rPr lang="hr-HR" dirty="0">
                <a:solidFill>
                  <a:srgbClr val="002060"/>
                </a:solidFill>
              </a:rPr>
              <a:t>2.  redovita kontrola zdravlja, pridržavanje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      zdravstvenih savjeta i uputa, posjete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      liječniku, cijepljenje  </a:t>
            </a:r>
          </a:p>
          <a:p>
            <a:pPr marL="0" indent="0">
              <a:buNone/>
            </a:pP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0200796-AA07-41A3-9B36-4AE90E784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462" y="31512"/>
            <a:ext cx="1791465" cy="18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48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E4F2C51-3D9D-4577-9F62-6DA3C35D62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7651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3.  samo-usmjeravajuća zdravstvena ponašanja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    (npr. vježbanje, dijeta, pušenje, konzumiranje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     alkohola…)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EC5E3CE-9761-4DB3-8D15-04EDDA929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62375"/>
            <a:ext cx="7272808" cy="418998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C72D33B4-3924-457F-B153-35B7FA9FC981}"/>
              </a:ext>
            </a:extLst>
          </p:cNvPr>
          <p:cNvSpPr/>
          <p:nvPr/>
        </p:nvSpPr>
        <p:spPr>
          <a:xfrm>
            <a:off x="5292080" y="6525344"/>
            <a:ext cx="21602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621CDEF9-D663-40B7-B2C6-6B7287741D05}"/>
              </a:ext>
            </a:extLst>
          </p:cNvPr>
          <p:cNvSpPr/>
          <p:nvPr/>
        </p:nvSpPr>
        <p:spPr>
          <a:xfrm>
            <a:off x="3275856" y="6381328"/>
            <a:ext cx="24482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9288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6B588A-B851-43D7-AA50-CE2828A3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sz="3200" b="1" cap="none" dirty="0">
                <a:solidFill>
                  <a:srgbClr val="DA0000"/>
                </a:solidFill>
              </a:rPr>
              <a:t>Negativno (rizično) - zdravstveno ponašanje</a:t>
            </a:r>
            <a:br>
              <a:rPr lang="hr-HR" sz="3200" b="1" cap="none" dirty="0">
                <a:solidFill>
                  <a:srgbClr val="DA0000"/>
                </a:solidFill>
              </a:rPr>
            </a:br>
            <a:r>
              <a:rPr lang="hr-HR" sz="3200" b="1" cap="none" dirty="0"/>
              <a:t>i</a:t>
            </a:r>
            <a:r>
              <a:rPr lang="hr-HR" sz="3200" b="1" cap="none" dirty="0">
                <a:solidFill>
                  <a:srgbClr val="002060"/>
                </a:solidFill>
              </a:rPr>
              <a:t>ma loš utjecaj na zdravlje:</a:t>
            </a:r>
            <a:br>
              <a:rPr lang="hr-HR" sz="3200" b="1" cap="none" dirty="0">
                <a:solidFill>
                  <a:srgbClr val="002060"/>
                </a:solidFill>
              </a:rPr>
            </a:br>
            <a:br>
              <a:rPr lang="hr-HR" sz="3200" b="1" dirty="0">
                <a:solidFill>
                  <a:srgbClr val="DA0000"/>
                </a:solidFill>
              </a:rPr>
            </a:b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C55BCBAB-3AED-4906-8930-2FD4F32064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794042"/>
              </p:ext>
            </p:extLst>
          </p:nvPr>
        </p:nvGraphicFramePr>
        <p:xfrm>
          <a:off x="426128" y="1556792"/>
          <a:ext cx="8178320" cy="5102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B27CD36E-79DC-4A2E-8165-80B540764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564" y="4928555"/>
            <a:ext cx="1733774" cy="182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71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94BDC8-537C-4F9C-A137-2FB04C2F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cap="none" dirty="0">
                <a:solidFill>
                  <a:srgbClr val="DA0000"/>
                </a:solidFill>
              </a:rPr>
              <a:t>Razlozi zanimanja za zdravstveno ponašanje</a:t>
            </a:r>
            <a:endParaRPr lang="hr-HR" cap="none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DEA8EA88-E4DB-4823-B3C6-757DEFAEA3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986862"/>
              </p:ext>
            </p:extLst>
          </p:nvPr>
        </p:nvGraphicFramePr>
        <p:xfrm>
          <a:off x="768350" y="2286000"/>
          <a:ext cx="8052122" cy="445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0933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CF11D9-9121-498C-B004-A260B392B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b="1" cap="none" dirty="0">
                <a:solidFill>
                  <a:srgbClr val="DA0000"/>
                </a:solidFill>
              </a:rPr>
              <a:t>Ciljevi proučavanja zdravstvenog ponašanja</a:t>
            </a:r>
            <a:endParaRPr lang="hr-HR" cap="none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805CF1D0-64D4-4A56-BBE1-5F540CA740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872098"/>
              </p:ext>
            </p:extLst>
          </p:nvPr>
        </p:nvGraphicFramePr>
        <p:xfrm>
          <a:off x="251520" y="1417638"/>
          <a:ext cx="8892480" cy="5165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0122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290054" cy="149961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Zdravstveni odgoj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5157192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Skup jedinstvenih postupaka </a:t>
            </a:r>
            <a:r>
              <a:rPr lang="hr-HR" sz="3600" b="1" dirty="0">
                <a:solidFill>
                  <a:srgbClr val="FF0000"/>
                </a:solidFill>
              </a:rPr>
              <a:t>poučavanja, učenja, samostalnog analiziranja i usvajanja znanja, vrijednosti, stajališta i vještina</a:t>
            </a:r>
            <a:r>
              <a:rPr lang="hr-HR" sz="3600" dirty="0">
                <a:solidFill>
                  <a:srgbClr val="00206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hr-HR" sz="3600" dirty="0">
                <a:solidFill>
                  <a:srgbClr val="002060"/>
                </a:solidFill>
              </a:rPr>
              <a:t> → radi shvaćanja zdravlja kao vrhunske životne vrijednosti </a:t>
            </a:r>
          </a:p>
          <a:p>
            <a:pPr marL="0" indent="0" algn="just">
              <a:buNone/>
            </a:pPr>
            <a:r>
              <a:rPr lang="hr-HR" sz="3600" dirty="0">
                <a:solidFill>
                  <a:srgbClr val="002060"/>
                </a:solidFill>
              </a:rPr>
              <a:t>→ u koju smo obavezni ulagati neprekidan napor kako bismo ga očuvali i poboljšali</a:t>
            </a:r>
          </a:p>
        </p:txBody>
      </p:sp>
    </p:spTree>
    <p:extLst>
      <p:ext uri="{BB962C8B-B14F-4D97-AF65-F5344CB8AC3E}">
        <p14:creationId xmlns:p14="http://schemas.microsoft.com/office/powerpoint/2010/main" val="27395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0D8C48-30D6-4C30-87E5-7D59EDD8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cap="none" dirty="0">
                <a:solidFill>
                  <a:srgbClr val="C00000"/>
                </a:solidFill>
              </a:rPr>
              <a:t>Prepreke formiranju mijenjanju rizičnih navika</a:t>
            </a:r>
            <a:br>
              <a:rPr lang="hr-HR" b="1" cap="none" dirty="0">
                <a:solidFill>
                  <a:srgbClr val="C00000"/>
                </a:solidFill>
              </a:rPr>
            </a:br>
            <a:r>
              <a:rPr lang="hr-HR" b="1" cap="none" dirty="0">
                <a:solidFill>
                  <a:srgbClr val="C00000"/>
                </a:solidFill>
              </a:rPr>
              <a:t> </a:t>
            </a:r>
            <a:r>
              <a:rPr lang="hr-HR" b="1" cap="none" dirty="0">
                <a:solidFill>
                  <a:srgbClr val="002060"/>
                </a:solidFill>
              </a:rPr>
              <a:t>zašto ljudi puše?</a:t>
            </a:r>
            <a:r>
              <a:rPr lang="hr-HR" b="1" dirty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FEBE8862-4609-45A0-A19B-ED4FC96ED5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699395"/>
              </p:ext>
            </p:extLst>
          </p:nvPr>
        </p:nvGraphicFramePr>
        <p:xfrm>
          <a:off x="330379" y="1631405"/>
          <a:ext cx="8813621" cy="4641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id="{B15BA64F-0DB7-4ED3-8569-57A3D2A10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4221088"/>
            <a:ext cx="4493141" cy="253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330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973" y="116632"/>
            <a:ext cx="7290054" cy="149961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r-HR" b="1" cap="none" dirty="0">
                <a:solidFill>
                  <a:srgbClr val="FF0000"/>
                </a:solidFill>
              </a:rPr>
              <a:t>Povijesni razvoj- zdravstvenog odgoja, najstarije civilizacije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Biljke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dirty="0">
                <a:solidFill>
                  <a:srgbClr val="002060"/>
                </a:solidFill>
              </a:rPr>
              <a:t>Pravila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dirty="0">
                <a:solidFill>
                  <a:srgbClr val="002060"/>
                </a:solidFill>
              </a:rPr>
              <a:t>Bolest češća od bolesti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dirty="0">
                <a:solidFill>
                  <a:srgbClr val="002060"/>
                </a:solidFill>
              </a:rPr>
              <a:t>Žrtve, </a:t>
            </a:r>
            <a:r>
              <a:rPr lang="hr-HR" sz="3600" dirty="0" err="1">
                <a:solidFill>
                  <a:srgbClr val="002060"/>
                </a:solidFill>
              </a:rPr>
              <a:t>hamajlije</a:t>
            </a:r>
            <a:r>
              <a:rPr lang="hr-HR" sz="3600" dirty="0">
                <a:solidFill>
                  <a:srgbClr val="002060"/>
                </a:solidFill>
              </a:rPr>
              <a:t>, molitve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0C5A6BB-A3D7-4C35-A19E-549C3062C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700808"/>
            <a:ext cx="28575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5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Antičko doba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968552"/>
          </a:xfrm>
        </p:spPr>
        <p:txBody>
          <a:bodyPr>
            <a:normAutofit/>
          </a:bodyPr>
          <a:lstStyle/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dirty="0" err="1">
                <a:solidFill>
                  <a:srgbClr val="002060"/>
                </a:solidFill>
              </a:rPr>
              <a:t>Mohenjo</a:t>
            </a:r>
            <a:r>
              <a:rPr lang="hr-HR" sz="3600" dirty="0">
                <a:solidFill>
                  <a:srgbClr val="002060"/>
                </a:solidFill>
              </a:rPr>
              <a:t> – Daro – 4000 g. </a:t>
            </a:r>
            <a:r>
              <a:rPr lang="hr-HR" sz="3600" dirty="0" err="1">
                <a:solidFill>
                  <a:srgbClr val="002060"/>
                </a:solidFill>
              </a:rPr>
              <a:t>pr</a:t>
            </a:r>
            <a:r>
              <a:rPr lang="hr-HR" sz="3600" dirty="0">
                <a:solidFill>
                  <a:srgbClr val="002060"/>
                </a:solidFill>
              </a:rPr>
              <a:t>. Krista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56408"/>
            <a:ext cx="5334000" cy="380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0628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Antičko doba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66017"/>
            <a:ext cx="9144000" cy="4968552"/>
          </a:xfrm>
        </p:spPr>
        <p:txBody>
          <a:bodyPr>
            <a:normAutofit/>
          </a:bodyPr>
          <a:lstStyle/>
          <a:p>
            <a:r>
              <a:rPr lang="hr-HR" sz="3600" b="1" dirty="0" err="1">
                <a:solidFill>
                  <a:srgbClr val="FF0000"/>
                </a:solidFill>
              </a:rPr>
              <a:t>Hamurabijev</a:t>
            </a:r>
            <a:r>
              <a:rPr lang="hr-HR" sz="3600" b="1" dirty="0">
                <a:solidFill>
                  <a:srgbClr val="FF0000"/>
                </a:solidFill>
              </a:rPr>
              <a:t> zakonik </a:t>
            </a:r>
            <a:r>
              <a:rPr lang="hr-HR" sz="3600" dirty="0"/>
              <a:t>→ prva javnozdravstvena pravila – prava i obaveze liječnika</a:t>
            </a:r>
          </a:p>
          <a:p>
            <a:endParaRPr lang="hr-HR" sz="3600" dirty="0"/>
          </a:p>
          <a:p>
            <a:r>
              <a:rPr lang="hr-HR" sz="3600" b="1" dirty="0"/>
              <a:t>Egipat </a:t>
            </a:r>
            <a:r>
              <a:rPr lang="hr-HR" sz="3600" dirty="0"/>
              <a:t>→ svećenici </a:t>
            </a:r>
          </a:p>
          <a:p>
            <a:pPr marL="0" indent="0">
              <a:buNone/>
            </a:pPr>
            <a:r>
              <a:rPr lang="hr-HR" sz="3600" dirty="0"/>
              <a:t>    – demonsko shvaćanje bolesti</a:t>
            </a:r>
          </a:p>
          <a:p>
            <a:pPr marL="0" indent="0">
              <a:buNone/>
            </a:pPr>
            <a:r>
              <a:rPr lang="hr-HR" sz="3600" dirty="0"/>
              <a:t>    – Osobna higijena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4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Antičko doba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37296"/>
            <a:ext cx="9144000" cy="496855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Grčka</a:t>
            </a:r>
            <a:r>
              <a:rPr lang="hr-HR" sz="3600" dirty="0">
                <a:solidFill>
                  <a:srgbClr val="002060"/>
                </a:solidFill>
              </a:rPr>
              <a:t> – </a:t>
            </a:r>
            <a:r>
              <a:rPr lang="hr-HR" dirty="0">
                <a:solidFill>
                  <a:srgbClr val="002060"/>
                </a:solidFill>
              </a:rPr>
              <a:t>sprječavanje  </a:t>
            </a:r>
            <a:r>
              <a:rPr lang="hr-HR" dirty="0" err="1">
                <a:solidFill>
                  <a:srgbClr val="002060"/>
                </a:solidFill>
              </a:rPr>
              <a:t>vs</a:t>
            </a:r>
            <a:r>
              <a:rPr lang="hr-HR" dirty="0">
                <a:solidFill>
                  <a:srgbClr val="002060"/>
                </a:solidFill>
              </a:rPr>
              <a:t> liječenje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00054"/>
            <a:ext cx="20955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Callout 3"/>
          <p:cNvSpPr/>
          <p:nvPr/>
        </p:nvSpPr>
        <p:spPr>
          <a:xfrm>
            <a:off x="179512" y="3717032"/>
            <a:ext cx="2160240" cy="1152128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err="1">
                <a:solidFill>
                  <a:srgbClr val="002060"/>
                </a:solidFill>
              </a:rPr>
              <a:t>Asklepije</a:t>
            </a:r>
            <a:r>
              <a:rPr lang="hr-HR" sz="2400" b="1" dirty="0">
                <a:solidFill>
                  <a:srgbClr val="002060"/>
                </a:solidFill>
              </a:rPr>
              <a:t> Bog</a:t>
            </a:r>
            <a:r>
              <a:rPr lang="hr-HR" sz="2400" b="1" dirty="0"/>
              <a:t> </a:t>
            </a:r>
            <a:r>
              <a:rPr lang="hr-HR" sz="2400" b="1" dirty="0">
                <a:solidFill>
                  <a:srgbClr val="002060"/>
                </a:solidFill>
              </a:rPr>
              <a:t>medicine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51" y="4494460"/>
            <a:ext cx="3543297" cy="236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Callout 6"/>
          <p:cNvSpPr/>
          <p:nvPr/>
        </p:nvSpPr>
        <p:spPr>
          <a:xfrm>
            <a:off x="3307264" y="5453720"/>
            <a:ext cx="2160240" cy="1152128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err="1">
                <a:solidFill>
                  <a:srgbClr val="002060"/>
                </a:solidFill>
              </a:rPr>
              <a:t>Higija</a:t>
            </a:r>
            <a:r>
              <a:rPr lang="hr-HR" sz="2400" b="1" dirty="0">
                <a:solidFill>
                  <a:srgbClr val="002060"/>
                </a:solidFill>
              </a:rPr>
              <a:t> Božica</a:t>
            </a:r>
            <a:r>
              <a:rPr lang="hr-HR" sz="2400" b="1" dirty="0"/>
              <a:t> </a:t>
            </a:r>
            <a:r>
              <a:rPr lang="hr-HR" sz="2400" b="1" dirty="0">
                <a:solidFill>
                  <a:srgbClr val="002060"/>
                </a:solidFill>
              </a:rPr>
              <a:t>zdravlja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95257"/>
            <a:ext cx="2989835" cy="398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Callout 8"/>
          <p:cNvSpPr/>
          <p:nvPr/>
        </p:nvSpPr>
        <p:spPr>
          <a:xfrm>
            <a:off x="4788024" y="2568754"/>
            <a:ext cx="2160240" cy="1152128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rgbClr val="002060"/>
                </a:solidFill>
              </a:rPr>
              <a:t>Hipokrat </a:t>
            </a:r>
          </a:p>
        </p:txBody>
      </p:sp>
      <p:sp>
        <p:nvSpPr>
          <p:cNvPr id="5" name="Rectangle 4"/>
          <p:cNvSpPr/>
          <p:nvPr/>
        </p:nvSpPr>
        <p:spPr>
          <a:xfrm>
            <a:off x="7795109" y="4869160"/>
            <a:ext cx="1241387" cy="1988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b="1" dirty="0">
                <a:solidFill>
                  <a:srgbClr val="FF0000"/>
                </a:solidFill>
              </a:rPr>
              <a:t>Prehrana</a:t>
            </a:r>
          </a:p>
          <a:p>
            <a:r>
              <a:rPr lang="hr-HR" b="1" dirty="0">
                <a:solidFill>
                  <a:srgbClr val="FF0000"/>
                </a:solidFill>
              </a:rPr>
              <a:t>Purgativi</a:t>
            </a:r>
          </a:p>
          <a:p>
            <a:r>
              <a:rPr lang="hr-HR" b="1" dirty="0">
                <a:solidFill>
                  <a:srgbClr val="FF0000"/>
                </a:solidFill>
              </a:rPr>
              <a:t>Kupke</a:t>
            </a:r>
          </a:p>
          <a:p>
            <a:r>
              <a:rPr lang="hr-HR" b="1" dirty="0">
                <a:solidFill>
                  <a:srgbClr val="FF0000"/>
                </a:solidFill>
              </a:rPr>
              <a:t>Svjež zrak</a:t>
            </a:r>
          </a:p>
        </p:txBody>
      </p:sp>
    </p:spTree>
    <p:extLst>
      <p:ext uri="{BB962C8B-B14F-4D97-AF65-F5344CB8AC3E}">
        <p14:creationId xmlns:p14="http://schemas.microsoft.com/office/powerpoint/2010/main" val="214488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7" grpId="0" animBg="1"/>
      <p:bldP spid="9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21108"/>
            <a:ext cx="7290054" cy="1499616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Antičko doba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968552"/>
          </a:xfrm>
        </p:spPr>
        <p:txBody>
          <a:bodyPr>
            <a:normAutofit/>
          </a:bodyPr>
          <a:lstStyle/>
          <a:p>
            <a:endParaRPr lang="hr-HR" sz="2800" b="1" dirty="0">
              <a:solidFill>
                <a:srgbClr val="002060"/>
              </a:solidFill>
            </a:endParaRPr>
          </a:p>
          <a:p>
            <a:r>
              <a:rPr lang="hr-HR" sz="2800" b="1" dirty="0">
                <a:solidFill>
                  <a:srgbClr val="002060"/>
                </a:solidFill>
              </a:rPr>
              <a:t>Rimsko carstvo</a:t>
            </a:r>
          </a:p>
          <a:p>
            <a:pPr>
              <a:buFontTx/>
              <a:buChar char="-"/>
            </a:pPr>
            <a:r>
              <a:rPr lang="hr-HR" sz="2800" dirty="0">
                <a:solidFill>
                  <a:srgbClr val="002060"/>
                </a:solidFill>
              </a:rPr>
              <a:t>Akvadukti</a:t>
            </a:r>
          </a:p>
          <a:p>
            <a:pPr>
              <a:buFontTx/>
              <a:buChar char="-"/>
            </a:pPr>
            <a:r>
              <a:rPr lang="hr-HR" sz="2800" dirty="0">
                <a:solidFill>
                  <a:srgbClr val="002060"/>
                </a:solidFill>
              </a:rPr>
              <a:t>Javna kupališta</a:t>
            </a:r>
          </a:p>
          <a:p>
            <a:pPr>
              <a:buFontTx/>
              <a:buChar char="-"/>
            </a:pPr>
            <a:r>
              <a:rPr lang="hr-HR" sz="2800" dirty="0">
                <a:solidFill>
                  <a:srgbClr val="002060"/>
                </a:solidFill>
              </a:rPr>
              <a:t>Odvodnja otpadnih voda</a:t>
            </a:r>
          </a:p>
          <a:p>
            <a:endParaRPr lang="hr-HR" sz="28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51615"/>
            <a:ext cx="4824536" cy="327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773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72" y="-747464"/>
            <a:ext cx="10567044" cy="79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419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290054" cy="1499616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Antičko doba </a:t>
            </a:r>
            <a:r>
              <a:rPr lang="hr-HR" b="1" dirty="0">
                <a:solidFill>
                  <a:srgbClr val="002060"/>
                </a:solidFill>
              </a:rPr>
              <a:t>- Galen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968552"/>
          </a:xfrm>
        </p:spPr>
        <p:txBody>
          <a:bodyPr>
            <a:normAutofit/>
          </a:bodyPr>
          <a:lstStyle/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16603755"/>
              </p:ext>
            </p:extLst>
          </p:nvPr>
        </p:nvGraphicFramePr>
        <p:xfrm>
          <a:off x="0" y="1268760"/>
          <a:ext cx="8820472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45873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-99392"/>
            <a:ext cx="7290054" cy="1499616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br>
              <a:rPr lang="hr-HR" b="1" dirty="0">
                <a:solidFill>
                  <a:srgbClr val="FF0000"/>
                </a:solidFill>
              </a:rPr>
            </a:br>
            <a:br>
              <a:rPr lang="hr-HR" b="1" dirty="0">
                <a:solidFill>
                  <a:srgbClr val="FF0000"/>
                </a:solidFill>
              </a:rPr>
            </a:br>
            <a:r>
              <a:rPr lang="hr-HR" b="1" dirty="0">
                <a:solidFill>
                  <a:srgbClr val="FF0000"/>
                </a:solidFill>
              </a:rPr>
              <a:t>Srednji vijek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9985"/>
            <a:ext cx="9173584" cy="458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0125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229600" cy="108012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Srednji vijek</a:t>
            </a:r>
            <a:endParaRPr lang="hr-H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3731981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275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Zdravstveni odgoj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15860"/>
              </p:ext>
            </p:extLst>
          </p:nvPr>
        </p:nvGraphicFramePr>
        <p:xfrm>
          <a:off x="72528" y="-252714"/>
          <a:ext cx="9144000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eft-Right Arrow 5"/>
          <p:cNvSpPr/>
          <p:nvPr/>
        </p:nvSpPr>
        <p:spPr>
          <a:xfrm>
            <a:off x="476916" y="5108427"/>
            <a:ext cx="2160240" cy="1056877"/>
          </a:xfrm>
          <a:prstGeom prst="left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Predznanje 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5936881" y="4989752"/>
            <a:ext cx="3363841" cy="1631023"/>
          </a:xfrm>
          <a:prstGeom prst="left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Uzor + povjerenje između edukatora i onoga koji uči</a:t>
            </a:r>
          </a:p>
        </p:txBody>
      </p:sp>
      <p:sp>
        <p:nvSpPr>
          <p:cNvPr id="3" name="Oval 2"/>
          <p:cNvSpPr/>
          <p:nvPr/>
        </p:nvSpPr>
        <p:spPr>
          <a:xfrm>
            <a:off x="5508104" y="3068960"/>
            <a:ext cx="2110698" cy="4191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USVAJANJE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63889" y="5085184"/>
            <a:ext cx="2288798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i="1" dirty="0">
                <a:solidFill>
                  <a:srgbClr val="FF0000"/>
                </a:solidFill>
              </a:rPr>
              <a:t>Usvajanje stajališta i vrijednosti temelji se na :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6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318" y="459446"/>
            <a:ext cx="8229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16. st Renesansa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Razvoj društva i znanosti → novo doba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Starogrčka tumačenja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Krv + urin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86546"/>
            <a:ext cx="66675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71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Renesansa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334548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Kirurzi → brijači</a:t>
            </a:r>
          </a:p>
          <a:p>
            <a:r>
              <a:rPr lang="hr-HR" sz="3600" dirty="0">
                <a:solidFill>
                  <a:srgbClr val="002060"/>
                </a:solidFill>
              </a:rPr>
              <a:t>Vraćanje odvodnje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Rizično spolno ponašanje!</a:t>
            </a:r>
          </a:p>
          <a:p>
            <a:r>
              <a:rPr lang="hr-HR" sz="3600" dirty="0">
                <a:solidFill>
                  <a:srgbClr val="002060"/>
                </a:solidFill>
              </a:rPr>
              <a:t>Anatomija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851920" cy="33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7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15318"/>
            <a:ext cx="8229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 err="1">
                <a:solidFill>
                  <a:srgbClr val="FF0000"/>
                </a:solidFill>
              </a:rPr>
              <a:t>Johannes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Amos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Comenius</a:t>
            </a:r>
            <a:r>
              <a:rPr lang="hr-HR" b="1" dirty="0">
                <a:solidFill>
                  <a:srgbClr val="FF0000"/>
                </a:solidFill>
              </a:rPr>
              <a:t> 16. 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11" y="1569900"/>
            <a:ext cx="9144000" cy="5589240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Odgojno obrazovni sustav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47875"/>
            <a:ext cx="3898354" cy="463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4273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18. 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16832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Industrijalizacija i urbanizacija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Epidemija → okolina, onečišćenje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Razuvjeravanje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Edukacija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Prvi </a:t>
            </a:r>
            <a:r>
              <a:rPr lang="hr-HR" sz="3600" dirty="0">
                <a:solidFill>
                  <a:srgbClr val="FF0000"/>
                </a:solidFill>
              </a:rPr>
              <a:t>zdravstveni odbori</a:t>
            </a:r>
          </a:p>
          <a:p>
            <a:r>
              <a:rPr lang="hr-HR" sz="3600" dirty="0">
                <a:solidFill>
                  <a:srgbClr val="002060"/>
                </a:solidFill>
              </a:rPr>
              <a:t>Prve državne politike o školstvu</a:t>
            </a:r>
          </a:p>
        </p:txBody>
      </p:sp>
    </p:spTree>
    <p:extLst>
      <p:ext uri="{BB962C8B-B14F-4D97-AF65-F5344CB8AC3E}">
        <p14:creationId xmlns:p14="http://schemas.microsoft.com/office/powerpoint/2010/main" val="39385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19. 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9144000" cy="5373216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Razvoj mikrobiologije i patologije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Svijest o sprječavanju bolesti</a:t>
            </a:r>
          </a:p>
          <a:p>
            <a:r>
              <a:rPr lang="hr-HR" sz="3600" dirty="0">
                <a:solidFill>
                  <a:srgbClr val="002060"/>
                </a:solidFill>
              </a:rPr>
              <a:t>Široka edukacija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79040"/>
            <a:ext cx="3778960" cy="37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8088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20. 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5301208"/>
          </a:xfrm>
        </p:spPr>
        <p:txBody>
          <a:bodyPr>
            <a:normAutofit lnSpcReduction="10000"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Zdravstveni odgoj </a:t>
            </a:r>
            <a:r>
              <a:rPr lang="hr-HR" sz="3600" dirty="0">
                <a:solidFill>
                  <a:srgbClr val="002060"/>
                </a:solidFill>
              </a:rPr>
              <a:t>→ mjera zdravstvene zaštite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Zarazne </a:t>
            </a:r>
            <a:r>
              <a:rPr lang="hr-HR" sz="3600" dirty="0" err="1">
                <a:solidFill>
                  <a:srgbClr val="002060"/>
                </a:solidFill>
              </a:rPr>
              <a:t>vs</a:t>
            </a:r>
            <a:r>
              <a:rPr lang="hr-HR" sz="3600" dirty="0">
                <a:solidFill>
                  <a:srgbClr val="002060"/>
                </a:solidFill>
              </a:rPr>
              <a:t> kronične bolesti</a:t>
            </a:r>
          </a:p>
          <a:p>
            <a:r>
              <a:rPr lang="hr-HR" sz="3600" dirty="0">
                <a:solidFill>
                  <a:srgbClr val="FF0000"/>
                </a:solidFill>
              </a:rPr>
              <a:t>Prevencija bolesti!!!</a:t>
            </a:r>
          </a:p>
          <a:p>
            <a:r>
              <a:rPr lang="hr-HR" sz="3600" dirty="0">
                <a:solidFill>
                  <a:srgbClr val="FF0000"/>
                </a:solidFill>
              </a:rPr>
              <a:t>Promocija zdravlja!!!</a:t>
            </a:r>
          </a:p>
          <a:p>
            <a:r>
              <a:rPr lang="hr-HR" sz="3600" dirty="0">
                <a:solidFill>
                  <a:srgbClr val="002060"/>
                </a:solidFill>
              </a:rPr>
              <a:t>50.→ </a:t>
            </a:r>
            <a:r>
              <a:rPr lang="hr-HR" sz="3600" dirty="0" err="1">
                <a:solidFill>
                  <a:srgbClr val="002060"/>
                </a:solidFill>
              </a:rPr>
              <a:t>zdr</a:t>
            </a:r>
            <a:r>
              <a:rPr lang="hr-HR" sz="3600" dirty="0">
                <a:solidFill>
                  <a:srgbClr val="002060"/>
                </a:solidFill>
              </a:rPr>
              <a:t>.  Pedagogija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dirty="0">
                <a:solidFill>
                  <a:srgbClr val="002060"/>
                </a:solidFill>
              </a:rPr>
              <a:t>60., 70.→ </a:t>
            </a:r>
            <a:r>
              <a:rPr lang="hr-HR" sz="3600" dirty="0">
                <a:solidFill>
                  <a:srgbClr val="FF0000"/>
                </a:solidFill>
              </a:rPr>
              <a:t>80. </a:t>
            </a:r>
            <a:r>
              <a:rPr lang="hr-HR" sz="3600" dirty="0" err="1">
                <a:solidFill>
                  <a:srgbClr val="FF0000"/>
                </a:solidFill>
              </a:rPr>
              <a:t>zdr</a:t>
            </a:r>
            <a:r>
              <a:rPr lang="hr-HR" sz="3600" dirty="0">
                <a:solidFill>
                  <a:srgbClr val="FF0000"/>
                </a:solidFill>
              </a:rPr>
              <a:t>. odgoj u ŠKOLI</a:t>
            </a: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FF0000"/>
              </a:solidFill>
            </a:endParaRP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C8F9D34-2701-4C94-8B50-73C2CCC29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416448"/>
            <a:ext cx="3202682" cy="17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Virginia Henderson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84832"/>
            <a:ext cx="9144000" cy="5256584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Snaga, volja, </a:t>
            </a:r>
            <a:r>
              <a:rPr lang="hr-HR" sz="3600" dirty="0">
                <a:solidFill>
                  <a:srgbClr val="FF0000"/>
                </a:solidFill>
              </a:rPr>
              <a:t>ZNANJE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8B17B81-E15A-4B70-A37B-817D095B7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348880"/>
            <a:ext cx="3121124" cy="4170467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3D80086D-D6D3-40DB-B9A9-8CF11091FCA2}"/>
              </a:ext>
            </a:extLst>
          </p:cNvPr>
          <p:cNvSpPr/>
          <p:nvPr/>
        </p:nvSpPr>
        <p:spPr>
          <a:xfrm>
            <a:off x="5292080" y="6093296"/>
            <a:ext cx="3121124" cy="426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002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522" y="816375"/>
            <a:ext cx="8229600" cy="98072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 err="1">
                <a:solidFill>
                  <a:srgbClr val="FF0000"/>
                </a:solidFill>
              </a:rPr>
              <a:t>Hildegard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Peplau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322" y="1772816"/>
            <a:ext cx="9144000" cy="5805264"/>
          </a:xfrm>
        </p:spPr>
        <p:txBody>
          <a:bodyPr>
            <a:normAutofit/>
          </a:bodyPr>
          <a:lstStyle/>
          <a:p>
            <a:r>
              <a:rPr lang="hr-HR" sz="3600" dirty="0" err="1">
                <a:solidFill>
                  <a:srgbClr val="002060"/>
                </a:solidFill>
              </a:rPr>
              <a:t>Interpersonalni</a:t>
            </a:r>
            <a:r>
              <a:rPr lang="hr-HR" sz="3600" dirty="0">
                <a:solidFill>
                  <a:srgbClr val="002060"/>
                </a:solidFill>
              </a:rPr>
              <a:t> odnosi u zdravstvenoj njezi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Suradnički odnos - dijeljenje iskustva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Uloga učitelja</a:t>
            </a:r>
          </a:p>
          <a:p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0"/>
            <a:ext cx="3247606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5"/>
          <p:cNvSpPr/>
          <p:nvPr/>
        </p:nvSpPr>
        <p:spPr>
          <a:xfrm rot="2126215">
            <a:off x="4793260" y="3322734"/>
            <a:ext cx="3892451" cy="3223782"/>
          </a:xfrm>
          <a:prstGeom prst="wedgeEllipseCallou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rgbClr val="FF0000"/>
                </a:solidFill>
              </a:rPr>
              <a:t>Zajedno s pacijentom</a:t>
            </a:r>
          </a:p>
        </p:txBody>
      </p:sp>
    </p:spTree>
    <p:extLst>
      <p:ext uri="{BB962C8B-B14F-4D97-AF65-F5344CB8AC3E}">
        <p14:creationId xmlns:p14="http://schemas.microsoft.com/office/powerpoint/2010/main" val="17777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352928" cy="1143000"/>
          </a:xfrm>
        </p:spPr>
        <p:txBody>
          <a:bodyPr>
            <a:normAutofit fontScale="90000"/>
          </a:bodyPr>
          <a:lstStyle/>
          <a:p>
            <a:r>
              <a:rPr lang="hr-HR" b="1" cap="none" dirty="0">
                <a:solidFill>
                  <a:srgbClr val="FF0000"/>
                </a:solidFill>
              </a:rPr>
              <a:t>Nacionalna liga zdravstvene njege 1918.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88840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Poučavati metodama poučavanja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sz="4000" b="1" dirty="0">
                <a:solidFill>
                  <a:srgbClr val="FF0000"/>
                </a:solidFill>
                <a:ea typeface="+mj-ea"/>
                <a:cs typeface="+mj-cs"/>
              </a:rPr>
              <a:t>Američko udruženje med. sestara 1975.</a:t>
            </a:r>
          </a:p>
          <a:p>
            <a:r>
              <a:rPr lang="hr-HR" sz="3600" dirty="0">
                <a:solidFill>
                  <a:srgbClr val="002060"/>
                </a:solidFill>
                <a:ea typeface="+mj-ea"/>
                <a:cs typeface="+mj-cs"/>
              </a:rPr>
              <a:t>Poučavanje → uloga </a:t>
            </a:r>
          </a:p>
          <a:p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D3FDB5C-C50F-46D5-9C39-35A594E1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221088"/>
            <a:ext cx="2373410" cy="2406734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ED15F44C-EA89-4411-AD02-41E585BA60C9}"/>
              </a:ext>
            </a:extLst>
          </p:cNvPr>
          <p:cNvSpPr/>
          <p:nvPr/>
        </p:nvSpPr>
        <p:spPr>
          <a:xfrm>
            <a:off x="7092280" y="4221088"/>
            <a:ext cx="288032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35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03416"/>
            <a:ext cx="8229600" cy="1196752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Andrija Štampar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24" y="1772816"/>
            <a:ext cx="9144000" cy="5733256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Jedan od utemeljitelja SZO</a:t>
            </a:r>
          </a:p>
          <a:p>
            <a:r>
              <a:rPr lang="hr-HR" sz="3600" dirty="0">
                <a:solidFill>
                  <a:srgbClr val="002060"/>
                </a:solidFill>
              </a:rPr>
              <a:t>Zdravstveno prosvjećivanje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Liječnik → narodni učitelj</a:t>
            </a:r>
          </a:p>
          <a:p>
            <a:endParaRPr lang="hr-HR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87" y="3645024"/>
            <a:ext cx="4256921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965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41300"/>
            <a:ext cx="82296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hr-HR" b="1" cap="none" dirty="0">
                <a:solidFill>
                  <a:srgbClr val="DA0000"/>
                </a:solidFill>
              </a:rPr>
              <a:t>Obrazovanje u odnosu na odgoj?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" y="3429000"/>
            <a:ext cx="916225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lačić: savijena crta s obrubom i crtom isticanja 3">
            <a:extLst>
              <a:ext uri="{FF2B5EF4-FFF2-40B4-BE49-F238E27FC236}">
                <a16:creationId xmlns:a16="http://schemas.microsoft.com/office/drawing/2014/main" id="{5B656DCD-66CE-4639-9276-317363335C3D}"/>
              </a:ext>
            </a:extLst>
          </p:cNvPr>
          <p:cNvSpPr/>
          <p:nvPr/>
        </p:nvSpPr>
        <p:spPr>
          <a:xfrm>
            <a:off x="1475656" y="1484784"/>
            <a:ext cx="3240360" cy="1858888"/>
          </a:xfrm>
          <a:prstGeom prst="accentBorderCallout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rgbClr val="C00000"/>
                </a:solidFill>
              </a:rPr>
              <a:t>Obrazovna</a:t>
            </a:r>
            <a:r>
              <a:rPr lang="hr-HR" sz="2400" b="1" dirty="0">
                <a:solidFill>
                  <a:schemeClr val="tx1"/>
                </a:solidFill>
              </a:rPr>
              <a:t> komponenta </a:t>
            </a:r>
          </a:p>
          <a:p>
            <a:pPr algn="ctr"/>
            <a:r>
              <a:rPr lang="hr-HR" sz="2400" b="1" dirty="0">
                <a:solidFill>
                  <a:schemeClr val="tx1"/>
                </a:solidFill>
              </a:rPr>
              <a:t>nastavnih predmeta  izraženija je od </a:t>
            </a:r>
            <a:r>
              <a:rPr lang="hr-HR" sz="2400" b="1" dirty="0">
                <a:solidFill>
                  <a:srgbClr val="C00000"/>
                </a:solidFill>
              </a:rPr>
              <a:t>odgojne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51808E1-EBE8-4D32-B376-6FB20506D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74" y="4063612"/>
            <a:ext cx="2701682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932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42392"/>
            <a:ext cx="8147248" cy="90872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Načela zdravstvenog odgoja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192" y="1196752"/>
            <a:ext cx="9144000" cy="5949280"/>
          </a:xfrm>
        </p:spPr>
        <p:txBody>
          <a:bodyPr>
            <a:normAutofit fontScale="92500" lnSpcReduction="10000"/>
          </a:bodyPr>
          <a:lstStyle/>
          <a:p>
            <a:endParaRPr lang="hr-HR" sz="3600" dirty="0">
              <a:solidFill>
                <a:srgbClr val="FF0000"/>
              </a:solidFill>
            </a:endParaRPr>
          </a:p>
          <a:p>
            <a:r>
              <a:rPr lang="hr-HR" sz="3600" dirty="0">
                <a:solidFill>
                  <a:srgbClr val="FF0000"/>
                </a:solidFill>
              </a:rPr>
              <a:t>Načelo</a:t>
            </a:r>
            <a:r>
              <a:rPr lang="hr-HR" sz="3600" dirty="0">
                <a:solidFill>
                  <a:srgbClr val="002060"/>
                </a:solidFill>
              </a:rPr>
              <a:t> → temelj iz kojeg potječu pravila i  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                    postupci</a:t>
            </a:r>
          </a:p>
          <a:p>
            <a:r>
              <a:rPr lang="hr-HR" sz="3600" b="1" dirty="0">
                <a:solidFill>
                  <a:srgbClr val="002060"/>
                </a:solidFill>
              </a:rPr>
              <a:t>Načelo 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</a:t>
            </a:r>
            <a:r>
              <a:rPr lang="hr-HR" sz="3600" b="1" dirty="0">
                <a:solidFill>
                  <a:srgbClr val="FF0000"/>
                </a:solidFill>
              </a:rPr>
              <a:t>P</a:t>
            </a:r>
            <a:r>
              <a:rPr lang="hr-HR" sz="3600" b="1" dirty="0">
                <a:solidFill>
                  <a:srgbClr val="002060"/>
                </a:solidFill>
              </a:rPr>
              <a:t>rimjerenosti</a:t>
            </a:r>
            <a:endParaRPr lang="hr-HR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</a:t>
            </a:r>
            <a:r>
              <a:rPr lang="hr-HR" sz="3600" b="1" dirty="0">
                <a:solidFill>
                  <a:srgbClr val="FF0000"/>
                </a:solidFill>
              </a:rPr>
              <a:t>A</a:t>
            </a:r>
            <a:r>
              <a:rPr lang="hr-HR" sz="3600" b="1" dirty="0">
                <a:solidFill>
                  <a:srgbClr val="002060"/>
                </a:solidFill>
              </a:rPr>
              <a:t>ktivnosti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</a:t>
            </a:r>
            <a:r>
              <a:rPr lang="hr-HR" sz="3600" b="1" dirty="0">
                <a:solidFill>
                  <a:srgbClr val="FF0000"/>
                </a:solidFill>
              </a:rPr>
              <a:t>R</a:t>
            </a:r>
            <a:r>
              <a:rPr lang="hr-HR" sz="3600" b="1" dirty="0">
                <a:solidFill>
                  <a:srgbClr val="002060"/>
                </a:solidFill>
              </a:rPr>
              <a:t>acionalizacije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</a:t>
            </a:r>
            <a:r>
              <a:rPr lang="hr-HR" sz="3600" b="1" dirty="0">
                <a:solidFill>
                  <a:srgbClr val="FF0000"/>
                </a:solidFill>
              </a:rPr>
              <a:t>I</a:t>
            </a:r>
            <a:r>
              <a:rPr lang="hr-HR" sz="3600" b="1" dirty="0">
                <a:solidFill>
                  <a:srgbClr val="002060"/>
                </a:solidFill>
              </a:rPr>
              <a:t>ndividualizacije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</a:t>
            </a:r>
            <a:r>
              <a:rPr lang="hr-HR" sz="3600" b="1" dirty="0">
                <a:solidFill>
                  <a:srgbClr val="FF0000"/>
                </a:solidFill>
              </a:rPr>
              <a:t>Z</a:t>
            </a:r>
            <a:r>
              <a:rPr lang="hr-HR" sz="3600" b="1" dirty="0">
                <a:solidFill>
                  <a:srgbClr val="002060"/>
                </a:solidFill>
              </a:rPr>
              <a:t>ornosti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</a:t>
            </a:r>
            <a:r>
              <a:rPr lang="hr-HR" sz="3600" b="1" dirty="0">
                <a:solidFill>
                  <a:srgbClr val="FF0000"/>
                </a:solidFill>
              </a:rPr>
              <a:t>S</a:t>
            </a:r>
            <a:r>
              <a:rPr lang="hr-HR" sz="3600" b="1" dirty="0">
                <a:solidFill>
                  <a:srgbClr val="002060"/>
                </a:solidFill>
              </a:rPr>
              <a:t>istematičnosti</a:t>
            </a: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90872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Načelo aktivnosti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    Aktivno sudjelovanje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7E99E56-16B1-4BE4-8193-E28EE02DA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32856"/>
            <a:ext cx="7424625" cy="414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Načelo individualizacije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    Specifične karakteristike pojedinca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57F3813-131C-446D-8699-B16947050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37042"/>
            <a:ext cx="7164288" cy="447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Načelo primjerenosti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029303"/>
            <a:ext cx="9144000" cy="594928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Ograničenja i nadarenosti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03" y="2636912"/>
            <a:ext cx="908249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82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41" y="764704"/>
            <a:ext cx="8229600" cy="1052736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Načelo sistematičnosti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60848"/>
            <a:ext cx="9144000" cy="594928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Od poznatog nepoznatom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hr-HR" sz="36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hr-HR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r-HR" sz="3600" b="1" dirty="0">
                <a:solidFill>
                  <a:srgbClr val="FF0000"/>
                </a:solidFill>
              </a:rPr>
              <a:t>    </a:t>
            </a:r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481DE6E-4530-4E71-9599-F0FF8781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284984"/>
            <a:ext cx="62388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6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Načelo zornosti učenje promatranjem i sudjelovanjem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/>
          </a:bodyPr>
          <a:lstStyle/>
          <a:p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908720"/>
            <a:ext cx="3164742" cy="316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02" y="908720"/>
            <a:ext cx="3164741" cy="316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916" y="933936"/>
            <a:ext cx="2865084" cy="313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03" y="3664825"/>
            <a:ext cx="3193175" cy="319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07476"/>
            <a:ext cx="3268435" cy="326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42" y="3707477"/>
            <a:ext cx="3286136" cy="328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5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908" y="980728"/>
            <a:ext cx="8075240" cy="90872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Načelo racionalizacije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04864"/>
            <a:ext cx="9144000" cy="594928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Ekonomičnost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D12858E-5BE4-4BAC-A578-0CFC80A4B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1" y="2426648"/>
            <a:ext cx="5093507" cy="4431351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4713088-966B-4AE6-A9F9-1DB04A6963BE}"/>
              </a:ext>
            </a:extLst>
          </p:cNvPr>
          <p:cNvSpPr/>
          <p:nvPr/>
        </p:nvSpPr>
        <p:spPr>
          <a:xfrm>
            <a:off x="3419871" y="6453336"/>
            <a:ext cx="5184577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345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05273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Specifična načela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lnSpcReduction="10000"/>
          </a:bodyPr>
          <a:lstStyle/>
          <a:p>
            <a:pPr lvl="0"/>
            <a:endParaRPr lang="hr-HR" sz="3600" b="1" dirty="0">
              <a:solidFill>
                <a:srgbClr val="FF0000"/>
              </a:solidFill>
            </a:endParaRPr>
          </a:p>
          <a:p>
            <a:pPr lvl="0"/>
            <a:r>
              <a:rPr lang="hr-HR" sz="3600" b="1" dirty="0">
                <a:solidFill>
                  <a:srgbClr val="FF0000"/>
                </a:solidFill>
              </a:rPr>
              <a:t>P</a:t>
            </a:r>
            <a:r>
              <a:rPr lang="hr-HR" sz="3600" dirty="0">
                <a:solidFill>
                  <a:srgbClr val="002060"/>
                </a:solidFill>
              </a:rPr>
              <a:t>odupiranje</a:t>
            </a:r>
          </a:p>
          <a:p>
            <a:pPr marL="0" lv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      → bliske osobe</a:t>
            </a:r>
          </a:p>
          <a:p>
            <a:r>
              <a:rPr lang="hr-HR" sz="3600" b="1" dirty="0">
                <a:solidFill>
                  <a:srgbClr val="FF0000"/>
                </a:solidFill>
              </a:rPr>
              <a:t>O</a:t>
            </a:r>
            <a:r>
              <a:rPr lang="hr-HR" sz="3600" dirty="0">
                <a:solidFill>
                  <a:srgbClr val="002060"/>
                </a:solidFill>
              </a:rPr>
              <a:t>dgovornost </a:t>
            </a:r>
          </a:p>
          <a:p>
            <a:r>
              <a:rPr lang="hr-HR" sz="3600" b="1" dirty="0">
                <a:solidFill>
                  <a:srgbClr val="FF0000"/>
                </a:solidFill>
              </a:rPr>
              <a:t>K</a:t>
            </a:r>
            <a:r>
              <a:rPr lang="hr-HR" sz="3600" dirty="0">
                <a:solidFill>
                  <a:srgbClr val="002060"/>
                </a:solidFill>
              </a:rPr>
              <a:t>ulturološka osjetljivost</a:t>
            </a:r>
          </a:p>
          <a:p>
            <a:r>
              <a:rPr lang="hr-HR" sz="3600" b="1" dirty="0">
                <a:solidFill>
                  <a:srgbClr val="FF0000"/>
                </a:solidFill>
              </a:rPr>
              <a:t>U</a:t>
            </a:r>
            <a:r>
              <a:rPr lang="hr-HR" sz="3600" dirty="0">
                <a:solidFill>
                  <a:srgbClr val="002060"/>
                </a:solidFill>
              </a:rPr>
              <a:t>smjerenost na zajednicu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      → utjecaj društva na pojedinca</a:t>
            </a:r>
          </a:p>
          <a:p>
            <a:r>
              <a:rPr lang="hr-HR" sz="3600" b="1" dirty="0">
                <a:solidFill>
                  <a:srgbClr val="FF0000"/>
                </a:solidFill>
              </a:rPr>
              <a:t>S</a:t>
            </a:r>
            <a:r>
              <a:rPr lang="hr-HR" sz="3600" dirty="0">
                <a:solidFill>
                  <a:srgbClr val="002060"/>
                </a:solidFill>
              </a:rPr>
              <a:t>udjelovanje</a:t>
            </a:r>
          </a:p>
          <a:p>
            <a:r>
              <a:rPr lang="hr-HR" sz="3600" b="1" dirty="0">
                <a:solidFill>
                  <a:srgbClr val="FF0000"/>
                </a:solidFill>
              </a:rPr>
              <a:t>Z</a:t>
            </a:r>
            <a:r>
              <a:rPr lang="hr-HR" sz="3600" dirty="0">
                <a:solidFill>
                  <a:srgbClr val="002060"/>
                </a:solidFill>
              </a:rPr>
              <a:t>agovaranje </a:t>
            </a:r>
          </a:p>
        </p:txBody>
      </p:sp>
    </p:spTree>
    <p:extLst>
      <p:ext uri="{BB962C8B-B14F-4D97-AF65-F5344CB8AC3E}">
        <p14:creationId xmlns:p14="http://schemas.microsoft.com/office/powerpoint/2010/main" val="1950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FFB3F5-8BE2-4AB1-BFAC-B17CDAFA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cap="none" dirty="0">
                <a:solidFill>
                  <a:srgbClr val="FF0000"/>
                </a:solidFill>
              </a:rPr>
              <a:t>Zadaće medicinske sestre u zdravstvenom  odgoju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6CFEA0-810C-4EC2-A5F7-F7C7FC4F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1. samopomoć</a:t>
            </a:r>
          </a:p>
          <a:p>
            <a:r>
              <a:rPr lang="hr-HR" dirty="0"/>
              <a:t>2. motivacija za učenjem</a:t>
            </a:r>
          </a:p>
          <a:p>
            <a:r>
              <a:rPr lang="hr-HR" dirty="0"/>
              <a:t>3. razvijati kritičnost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CA6AA9A-324A-4E6C-B030-317AE611B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084832"/>
            <a:ext cx="461130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626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512" y="833005"/>
            <a:ext cx="9144000" cy="1143000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hr-HR" b="1" cap="none" dirty="0">
                <a:solidFill>
                  <a:srgbClr val="FF0000"/>
                </a:solidFill>
              </a:rPr>
              <a:t>Zadaće medicinske sestre u zdravstvenom odgoju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58020205"/>
              </p:ext>
            </p:extLst>
          </p:nvPr>
        </p:nvGraphicFramePr>
        <p:xfrm>
          <a:off x="-180528" y="836712"/>
          <a:ext cx="9324528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0001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F86FB0-D0C7-4DCB-A11C-9671DD56D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zbog čega je teže odgajati?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9415BD-3461-446A-B6F9-61100F19C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/>
              <a:t>1. konkurencija</a:t>
            </a:r>
          </a:p>
          <a:p>
            <a:r>
              <a:rPr lang="hr-HR" sz="2800" dirty="0"/>
              <a:t>2. utjecaj društva</a:t>
            </a:r>
          </a:p>
          <a:p>
            <a:r>
              <a:rPr lang="hr-HR" sz="2800" dirty="0"/>
              <a:t>3. provjera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95F5687-9EAC-4634-85EB-34500E4FC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84784"/>
            <a:ext cx="4239915" cy="423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467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1" y="76352"/>
            <a:ext cx="8909897" cy="106257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br>
              <a:rPr lang="hr-HR" b="1" dirty="0">
                <a:solidFill>
                  <a:srgbClr val="002060"/>
                </a:solidFill>
              </a:rPr>
            </a:br>
            <a:r>
              <a:rPr lang="hr-HR" b="1" dirty="0">
                <a:solidFill>
                  <a:srgbClr val="002060"/>
                </a:solidFill>
              </a:rPr>
              <a:t>Temeljni cilj zdravstvene njege?</a:t>
            </a:r>
            <a:br>
              <a:rPr lang="hr-HR" b="1" dirty="0">
                <a:solidFill>
                  <a:srgbClr val="002060"/>
                </a:solidFill>
              </a:rPr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→     </a:t>
            </a:r>
            <a:r>
              <a:rPr lang="hr-HR" sz="3600" b="1" i="1" dirty="0">
                <a:solidFill>
                  <a:srgbClr val="002060"/>
                </a:solidFill>
              </a:rPr>
              <a:t>osamostaljenje pacijenta 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koje vodi samozbrinjavanju osobe 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 a za to je potrebno imati                </a:t>
            </a:r>
            <a:r>
              <a:rPr lang="hr-HR" sz="3600" b="1" dirty="0">
                <a:solidFill>
                  <a:srgbClr val="FF0000"/>
                </a:solidFill>
              </a:rPr>
              <a:t>ZNANJE</a:t>
            </a: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         </a:t>
            </a:r>
            <a:endParaRPr lang="hr-HR" sz="36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81" y="4383578"/>
            <a:ext cx="2939247" cy="239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ame 7"/>
          <p:cNvSpPr/>
          <p:nvPr/>
        </p:nvSpPr>
        <p:spPr>
          <a:xfrm>
            <a:off x="683568" y="1257499"/>
            <a:ext cx="5555530" cy="936104"/>
          </a:xfrm>
          <a:prstGeom prst="fram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9" name="Strelica udesno 8"/>
          <p:cNvSpPr/>
          <p:nvPr/>
        </p:nvSpPr>
        <p:spPr>
          <a:xfrm>
            <a:off x="5076056" y="2819164"/>
            <a:ext cx="1296144" cy="5760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82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/>
            <a:r>
              <a:rPr lang="hr-HR" b="1" dirty="0">
                <a:solidFill>
                  <a:srgbClr val="FF0000"/>
                </a:solidFill>
              </a:rPr>
              <a:t>Medicinska sestra učitelj</a:t>
            </a:r>
            <a:endParaRPr lang="hr-H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76381"/>
            <a:ext cx="8801422" cy="2724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05275"/>
            <a:ext cx="8904303" cy="2752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156176" y="60320"/>
            <a:ext cx="3025924" cy="1571636"/>
          </a:xfrm>
          <a:prstGeom prst="cloudCallout">
            <a:avLst>
              <a:gd name="adj1" fmla="val -58312"/>
              <a:gd name="adj2" fmla="val 3922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solidFill>
                  <a:srgbClr val="FF0000"/>
                </a:solidFill>
                <a:latin typeface="+mj-lt"/>
              </a:rPr>
              <a:t>POTREBNO JE ZNANJE IZ DVA PODRUČJA:</a:t>
            </a:r>
          </a:p>
        </p:txBody>
      </p:sp>
    </p:spTree>
    <p:extLst>
      <p:ext uri="{BB962C8B-B14F-4D97-AF65-F5344CB8AC3E}">
        <p14:creationId xmlns:p14="http://schemas.microsoft.com/office/powerpoint/2010/main" val="20182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Medicinska sestra učitelj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391659"/>
              </p:ext>
            </p:extLst>
          </p:nvPr>
        </p:nvGraphicFramePr>
        <p:xfrm>
          <a:off x="0" y="1628800"/>
          <a:ext cx="565212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652120" y="1916832"/>
            <a:ext cx="3384376" cy="40324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rgbClr val="0070C0"/>
                </a:solidFill>
              </a:rPr>
              <a:t>Ima mogućnost da </a:t>
            </a:r>
          </a:p>
          <a:p>
            <a:pPr algn="ctr"/>
            <a:r>
              <a:rPr lang="hr-HR" sz="2800" b="1" dirty="0">
                <a:solidFill>
                  <a:srgbClr val="0070C0"/>
                </a:solidFill>
              </a:rPr>
              <a:t>kompetentno </a:t>
            </a:r>
          </a:p>
          <a:p>
            <a:pPr algn="ctr"/>
            <a:r>
              <a:rPr lang="hr-HR" sz="2800" b="1" dirty="0">
                <a:solidFill>
                  <a:srgbClr val="0070C0"/>
                </a:solidFill>
              </a:rPr>
              <a:t>i kvalitetno provode zdravstveni odgoj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7160"/>
            <a:ext cx="82296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Medicinska sestra učitelj</a:t>
            </a:r>
            <a:endParaRPr lang="hr-H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97123"/>
              </p:ext>
            </p:extLst>
          </p:nvPr>
        </p:nvGraphicFramePr>
        <p:xfrm>
          <a:off x="-1476672" y="1104181"/>
          <a:ext cx="9433048" cy="5517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868144" y="3140968"/>
            <a:ext cx="2453878" cy="1533673"/>
            <a:chOff x="3651795" y="3837098"/>
            <a:chExt cx="2453878" cy="1533673"/>
          </a:xfrm>
        </p:grpSpPr>
        <p:sp>
          <p:nvSpPr>
            <p:cNvPr id="12" name="Rounded Rectangle 11"/>
            <p:cNvSpPr/>
            <p:nvPr/>
          </p:nvSpPr>
          <p:spPr>
            <a:xfrm>
              <a:off x="3651795" y="3837098"/>
              <a:ext cx="2453878" cy="153367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696715" y="3882018"/>
              <a:ext cx="2364038" cy="14438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35" tIns="59690" rIns="89535" bIns="5969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3400" b="1" kern="1200" dirty="0">
                  <a:solidFill>
                    <a:srgbClr val="002060"/>
                  </a:solidFill>
                </a:rPr>
                <a:t>Spriječiti bolest</a:t>
              </a:r>
            </a:p>
          </p:txBody>
        </p:sp>
      </p:grpSp>
      <p:cxnSp>
        <p:nvCxnSpPr>
          <p:cNvPr id="6" name="Straight Connector 5"/>
          <p:cNvCxnSpPr>
            <a:endCxn id="12" idx="1"/>
          </p:cNvCxnSpPr>
          <p:nvPr/>
        </p:nvCxnSpPr>
        <p:spPr>
          <a:xfrm>
            <a:off x="5508104" y="3907804"/>
            <a:ext cx="36004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86" y="5085184"/>
            <a:ext cx="2633898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5508104" y="5853534"/>
            <a:ext cx="404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1"/>
          </p:cNvCxnSpPr>
          <p:nvPr/>
        </p:nvCxnSpPr>
        <p:spPr>
          <a:xfrm flipH="1">
            <a:off x="4788024" y="3907805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8438" idx="1"/>
          </p:cNvCxnSpPr>
          <p:nvPr/>
        </p:nvCxnSpPr>
        <p:spPr>
          <a:xfrm>
            <a:off x="5836986" y="5853534"/>
            <a:ext cx="76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438" idx="1"/>
          </p:cNvCxnSpPr>
          <p:nvPr/>
        </p:nvCxnSpPr>
        <p:spPr>
          <a:xfrm flipH="1">
            <a:off x="4788024" y="5853534"/>
            <a:ext cx="10489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0377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724644"/>
            <a:ext cx="8229600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/>
            <a:r>
              <a:rPr lang="hr-HR" sz="4800" b="1" dirty="0">
                <a:solidFill>
                  <a:srgbClr val="FF0000"/>
                </a:solidFill>
              </a:rPr>
              <a:t>Zdravstveni odgoj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  </a:t>
            </a: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sz="3600" b="1" dirty="0">
                <a:solidFill>
                  <a:srgbClr val="002060"/>
                </a:solidFill>
              </a:rPr>
              <a:t>  Jedan od ciljeva zdravstvene njege: </a:t>
            </a:r>
          </a:p>
          <a:p>
            <a:r>
              <a:rPr lang="hr-HR" sz="3600" dirty="0">
                <a:solidFill>
                  <a:srgbClr val="002060"/>
                </a:solidFill>
              </a:rPr>
              <a:t>    Pružanje informacije o ponašanju i  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        posljedicama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b="1" dirty="0">
                <a:solidFill>
                  <a:srgbClr val="002060"/>
                </a:solidFill>
              </a:rPr>
              <a:t>Pozitivna ponašanja 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  <a:latin typeface="Calibri"/>
              </a:rPr>
              <a:t>     → nova životna navika</a:t>
            </a:r>
            <a:endParaRPr lang="hr-HR" sz="3600" dirty="0">
              <a:solidFill>
                <a:srgbClr val="002060"/>
              </a:solidFill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5868144" y="0"/>
            <a:ext cx="3096344" cy="259228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+mj-lt"/>
              </a:rPr>
              <a:t>Zdrastveni odgoj je</a:t>
            </a:r>
          </a:p>
          <a:p>
            <a:pPr algn="ctr"/>
            <a:r>
              <a:rPr lang="hr-HR" sz="2400" dirty="0">
                <a:latin typeface="+mj-lt"/>
              </a:rPr>
              <a:t> </a:t>
            </a:r>
            <a:r>
              <a:rPr lang="hr-H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timska suradnja </a:t>
            </a:r>
            <a:r>
              <a:rPr lang="hr-HR" sz="2400" dirty="0">
                <a:latin typeface="+mj-lt"/>
              </a:rPr>
              <a:t>zdrastvenih i nezdrastvenih djelatnika!!!!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6DDF5F9-B40C-4BCD-8C62-5FE672C29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3717032"/>
            <a:ext cx="1900087" cy="306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A18C88-0D69-4CE1-B0C1-466D47F3F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Sestrinstvo - profesija</a:t>
            </a: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D468E6C-5474-4B0B-B141-6A92CAAC5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2058443"/>
            <a:ext cx="7086550" cy="108518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BAF8070-ADB3-4194-88DC-E0AA794CE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3172482"/>
            <a:ext cx="3761768" cy="35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160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288"/>
            <a:ext cx="9144000" cy="6048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600" dirty="0">
                <a:solidFill>
                  <a:srgbClr val="002060"/>
                </a:solidFill>
              </a:rPr>
              <a:t>     </a:t>
            </a:r>
            <a:r>
              <a:rPr lang="hr-HR" sz="3600" b="1" dirty="0">
                <a:solidFill>
                  <a:srgbClr val="FF0000"/>
                </a:solidFill>
              </a:rPr>
              <a:t>Obrazuju metode – odgaja ličnost</a:t>
            </a: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27958762"/>
              </p:ext>
            </p:extLst>
          </p:nvPr>
        </p:nvGraphicFramePr>
        <p:xfrm>
          <a:off x="99394" y="994420"/>
          <a:ext cx="904460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475656" y="6062663"/>
            <a:ext cx="58326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rgbClr val="002060"/>
                </a:solidFill>
              </a:rPr>
              <a:t>Promjena stajališta i vrijednosti</a:t>
            </a:r>
          </a:p>
        </p:txBody>
      </p:sp>
    </p:spTree>
    <p:extLst>
      <p:ext uri="{BB962C8B-B14F-4D97-AF65-F5344CB8AC3E}">
        <p14:creationId xmlns:p14="http://schemas.microsoft.com/office/powerpoint/2010/main" val="27979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601605-010C-45DF-B78B-E6BD2F7E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cap="none" dirty="0">
                <a:solidFill>
                  <a:srgbClr val="C00000"/>
                </a:solidFill>
              </a:rPr>
              <a:t>Pri obavljanju posla na bilo kojem radnom mjestu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D992261-8D83-42F6-9DF6-26F4DF2B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rgbClr val="002060"/>
                </a:solidFill>
              </a:rPr>
              <a:t>medicinska sestra uz jasno definiran zdravstveno-odgojni rad na pojedince utječe još i osobnim primjerom, </a:t>
            </a:r>
            <a:r>
              <a:rPr lang="hr-HR" b="1" dirty="0">
                <a:solidFill>
                  <a:srgbClr val="002060"/>
                </a:solidFill>
              </a:rPr>
              <a:t>„tihim“ ali vrlo snažnim oblikom zdravstvenog odgoja</a:t>
            </a:r>
          </a:p>
          <a:p>
            <a:r>
              <a:rPr lang="hr-HR" dirty="0">
                <a:solidFill>
                  <a:srgbClr val="002060"/>
                </a:solidFill>
              </a:rPr>
              <a:t>kada medicinska sestra želi promijeniti ponašanje pojedinca ili njegove loše navike (pušenje, manjak higijene) ona ga neće samo obavijestiti i savjetovati, već će mu i osobnim primjerom pokazati kako čovjek sam može  utjecati na svoje zdravlje</a:t>
            </a:r>
          </a:p>
        </p:txBody>
      </p:sp>
    </p:spTree>
    <p:extLst>
      <p:ext uri="{BB962C8B-B14F-4D97-AF65-F5344CB8AC3E}">
        <p14:creationId xmlns:p14="http://schemas.microsoft.com/office/powerpoint/2010/main" val="37275908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A53483-43E6-40D4-8394-038FCEC84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cap="none" dirty="0">
                <a:solidFill>
                  <a:srgbClr val="C00000"/>
                </a:solidFill>
              </a:rPr>
              <a:t>Suvremena definicija zdravlja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86EDB10-D0ED-44BB-AF35-766AA8E12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obvezuje zdravstvenog djelatnika da ODGOJNO DJELUJE u svim situacijama</a:t>
            </a:r>
          </a:p>
          <a:p>
            <a:r>
              <a:rPr lang="hr-HR" dirty="0"/>
              <a:t> bilo da se nalazi na radnom mjestu, bilo u društvenom životu, jer nema situacije u kojoj ne bismo mogli pomoći da ljudima život bude lakši i sretniji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D3EBDAB-35C6-46BE-9EB9-83C50C02A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836" y="4293096"/>
            <a:ext cx="4580532" cy="22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50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545870-F400-49D0-B3F6-9C458AC2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5216"/>
            <a:ext cx="7548320" cy="1499616"/>
          </a:xfrm>
        </p:spPr>
        <p:txBody>
          <a:bodyPr/>
          <a:lstStyle/>
          <a:p>
            <a:r>
              <a:rPr lang="hr-HR" b="1" dirty="0"/>
              <a:t>Svrha nije samo poučiti već stvoriti: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B2AF9B-4D56-48C0-959C-136BDC3A3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3200" b="1" dirty="0"/>
              <a:t>- </a:t>
            </a:r>
            <a:r>
              <a:rPr lang="hr-HR" sz="2800" b="1" dirty="0"/>
              <a:t>želju za promjenom</a:t>
            </a:r>
          </a:p>
          <a:p>
            <a:pPr marL="0" indent="0">
              <a:buNone/>
            </a:pPr>
            <a:r>
              <a:rPr lang="hr-HR" sz="2800" b="1" dirty="0"/>
              <a:t>- naviku pozitivnog pona</a:t>
            </a:r>
            <a:r>
              <a:rPr lang="hr-HR" sz="3200" b="1" dirty="0"/>
              <a:t>šanja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E46A112-A597-4245-B3BF-998A5E668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2290195"/>
            <a:ext cx="3421394" cy="423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488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4558</TotalTime>
  <Words>2661</Words>
  <Application>Microsoft Office PowerPoint</Application>
  <PresentationFormat>Prikaz na zaslonu (4:3)</PresentationFormat>
  <Paragraphs>479</Paragraphs>
  <Slides>88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88</vt:i4>
      </vt:variant>
    </vt:vector>
  </HeadingPairs>
  <TitlesOfParts>
    <vt:vector size="93" baseType="lpstr">
      <vt:lpstr>Calibri</vt:lpstr>
      <vt:lpstr>Tw Cen MT</vt:lpstr>
      <vt:lpstr>Tw Cen MT Condensed</vt:lpstr>
      <vt:lpstr>Wingdings 3</vt:lpstr>
      <vt:lpstr>Integral</vt:lpstr>
      <vt:lpstr>Metodika zdravstvenog odgoja </vt:lpstr>
      <vt:lpstr> Koja ljudska odlika je najbitnija za: </vt:lpstr>
      <vt:lpstr>Proces poučavanja ovisi?</vt:lpstr>
      <vt:lpstr>Učenje o zdravlju danas se čini mnogo lakšim nego prije zbog</vt:lpstr>
      <vt:lpstr>Zdravstveni odgoj</vt:lpstr>
      <vt:lpstr>Zdravstveni odgoj</vt:lpstr>
      <vt:lpstr>Obrazovanje u odnosu na odgoj?</vt:lpstr>
      <vt:lpstr>zbog čega je teže odgajati?</vt:lpstr>
      <vt:lpstr>Svrha nije samo poučiti već stvoriti: </vt:lpstr>
      <vt:lpstr> Zdravstveni odgoj </vt:lpstr>
      <vt:lpstr>Zdravstveni odgoj mora biti tako organiziran da ponudi obrazovne i odgojne sadržaje</vt:lpstr>
      <vt:lpstr>Zdravstveni odgoj</vt:lpstr>
      <vt:lpstr>Fizičko zdravlje</vt:lpstr>
      <vt:lpstr>Intelektualno zdravlje</vt:lpstr>
      <vt:lpstr>   Emocionalno zdravlje</vt:lpstr>
      <vt:lpstr>Duhovno zdravlje</vt:lpstr>
      <vt:lpstr>Socijalno zdravlje</vt:lpstr>
      <vt:lpstr>Pravo na postizanje najviših standarda zdravlja</vt:lpstr>
      <vt:lpstr>PowerPoint prezentacija</vt:lpstr>
      <vt:lpstr> Možemo raspravljati o tome što zdravlje znači za nekoga tko je:  </vt:lpstr>
      <vt:lpstr>Zdravstveni odgoj</vt:lpstr>
      <vt:lpstr>Smisao zdravstvenog odgoja je</vt:lpstr>
      <vt:lpstr>Osnovni cilj zdravstvenog odgoja</vt:lpstr>
      <vt:lpstr>Metode u zdravstvenom odgoju </vt:lpstr>
      <vt:lpstr> Središnji pojam zdravstvenog odgoja je zdravlje   -  iako je ono podređeno pojmu bolesti     jer je zdravstveni sustav usmjeren prema rješavanju već    razvijenih problema </vt:lpstr>
      <vt:lpstr>Zdravlje  </vt:lpstr>
      <vt:lpstr>       Zdravlje</vt:lpstr>
      <vt:lpstr>  Wellness </vt:lpstr>
      <vt:lpstr>Ottawska povelja o unapređenju zdravlja </vt:lpstr>
      <vt:lpstr>Ottawska povelja  o unapređenju zdravlja </vt:lpstr>
      <vt:lpstr>Nejednakosti u zdravlju</vt:lpstr>
      <vt:lpstr>Nejednakosti u zdravlju pojavljuju se</vt:lpstr>
      <vt:lpstr>Promocija zdravlja - javnozdravstvena disciplina   Proces koji omogućuje ljudima aktivno sudjelovanje i kontrolu nad vlastitim zdravljem, te poboljšanje života i  unaprjeđenje zdravlja </vt:lpstr>
      <vt:lpstr>Zdravlje je društvena odgovornost</vt:lpstr>
      <vt:lpstr>Koncept promocije zdravlja</vt:lpstr>
      <vt:lpstr>Prevencija bolesti/  lat. praevenio = prethoditi</vt:lpstr>
      <vt:lpstr>Prevencija se djeli na:</vt:lpstr>
      <vt:lpstr>Prevencija bolesti - ograničenja</vt:lpstr>
      <vt:lpstr>Rizični faktori</vt:lpstr>
      <vt:lpstr>Rizični faktori</vt:lpstr>
      <vt:lpstr>Cilj zdravstvenog odgoja</vt:lpstr>
      <vt:lpstr>Pojam „kvalitete života“ nije lako jednoznačno objasniti</vt:lpstr>
      <vt:lpstr>Zdravstveno ponašanje</vt:lpstr>
      <vt:lpstr>Što određuje naše zdravstveno ponašanje </vt:lpstr>
      <vt:lpstr>Pozitivno (zaštitno)  zdravstveno ponašanje</vt:lpstr>
      <vt:lpstr>PowerPoint prezentacija</vt:lpstr>
      <vt:lpstr>Negativno (rizično) - zdravstveno ponašanje ima loš utjecaj na zdravlje:  </vt:lpstr>
      <vt:lpstr>Razlozi zanimanja za zdravstveno ponašanje</vt:lpstr>
      <vt:lpstr>Ciljevi proučavanja zdravstvenog ponašanja</vt:lpstr>
      <vt:lpstr>Prepreke formiranju mijenjanju rizičnih navika  zašto ljudi puše? </vt:lpstr>
      <vt:lpstr>Povijesni razvoj- zdravstvenog odgoja, najstarije civilizacije</vt:lpstr>
      <vt:lpstr>Antičko doba</vt:lpstr>
      <vt:lpstr>Antičko doba</vt:lpstr>
      <vt:lpstr>Antičko doba</vt:lpstr>
      <vt:lpstr>Antičko doba</vt:lpstr>
      <vt:lpstr>PowerPoint prezentacija</vt:lpstr>
      <vt:lpstr>Antičko doba - Galen</vt:lpstr>
      <vt:lpstr>  Srednji vijek</vt:lpstr>
      <vt:lpstr>Srednji vijek</vt:lpstr>
      <vt:lpstr>16. st Renesansa </vt:lpstr>
      <vt:lpstr>Renesansa </vt:lpstr>
      <vt:lpstr>Johannes Amos Comenius 16. st</vt:lpstr>
      <vt:lpstr>18. st</vt:lpstr>
      <vt:lpstr>19. st</vt:lpstr>
      <vt:lpstr>20. st</vt:lpstr>
      <vt:lpstr>Virginia Henderson</vt:lpstr>
      <vt:lpstr>Hildegard Peplau</vt:lpstr>
      <vt:lpstr>Nacionalna liga zdravstvene njege 1918. </vt:lpstr>
      <vt:lpstr>Andrija Štampar</vt:lpstr>
      <vt:lpstr>Načela zdravstvenog odgoja</vt:lpstr>
      <vt:lpstr>Načelo aktivnosti</vt:lpstr>
      <vt:lpstr>Načelo individualizacije</vt:lpstr>
      <vt:lpstr>Načelo primjerenosti</vt:lpstr>
      <vt:lpstr>Načelo sistematičnosti</vt:lpstr>
      <vt:lpstr>Načelo zornosti učenje promatranjem i sudjelovanjem</vt:lpstr>
      <vt:lpstr>Načelo racionalizacije</vt:lpstr>
      <vt:lpstr>Specifična načela</vt:lpstr>
      <vt:lpstr>Zadaće medicinske sestre u zdravstvenom  odgoju</vt:lpstr>
      <vt:lpstr>Zadaće medicinske sestre u zdravstvenom odgoju</vt:lpstr>
      <vt:lpstr> Temeljni cilj zdravstvene njege? </vt:lpstr>
      <vt:lpstr>Medicinska sestra učitelj</vt:lpstr>
      <vt:lpstr>Medicinska sestra učitelj</vt:lpstr>
      <vt:lpstr>Medicinska sestra učitelj</vt:lpstr>
      <vt:lpstr>Zdravstveni odgoj</vt:lpstr>
      <vt:lpstr>Sestrinstvo - profesija</vt:lpstr>
      <vt:lpstr>PowerPoint prezentacija</vt:lpstr>
      <vt:lpstr>Pri obavljanju posla na bilo kojem radnom mjestu</vt:lpstr>
      <vt:lpstr>Suvremena definicija zdravlja</vt:lpstr>
    </vt:vector>
  </TitlesOfParts>
  <Company>HAC d.o.o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Metodika zdravstvenog odgoja</dc:title>
  <dc:creator>Windows User</dc:creator>
  <cp:lastModifiedBy>Korisnik</cp:lastModifiedBy>
  <cp:revision>514</cp:revision>
  <dcterms:created xsi:type="dcterms:W3CDTF">2015-08-26T11:55:38Z</dcterms:created>
  <dcterms:modified xsi:type="dcterms:W3CDTF">2020-05-29T08:50:52Z</dcterms:modified>
</cp:coreProperties>
</file>